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680" r:id="rId5"/>
    <p:sldMasterId id="2147483698" r:id="rId6"/>
  </p:sldMasterIdLst>
  <p:notesMasterIdLst>
    <p:notesMasterId r:id="rId18"/>
  </p:notesMasterIdLst>
  <p:sldIdLst>
    <p:sldId id="257" r:id="rId7"/>
    <p:sldId id="6124" r:id="rId8"/>
    <p:sldId id="259" r:id="rId9"/>
    <p:sldId id="270" r:id="rId10"/>
    <p:sldId id="3313" r:id="rId11"/>
    <p:sldId id="3318" r:id="rId12"/>
    <p:sldId id="3319" r:id="rId13"/>
    <p:sldId id="6125" r:id="rId14"/>
    <p:sldId id="6127" r:id="rId15"/>
    <p:sldId id="3385" r:id="rId16"/>
    <p:sldId id="6123" r:id="rId17"/>
  </p:sldIdLst>
  <p:sldSz cx="12192000" cy="6858000"/>
  <p:notesSz cx="6858000" cy="9144000"/>
  <p:defaultTextStyle>
    <a:defPPr>
      <a:defRPr lang="en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85C319-CB2C-43B1-96D3-AA070653F6B9}" v="5" dt="2023-10-25T08:52:53.4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202" autoAdjust="0"/>
    <p:restoredTop sz="83835" autoAdjust="0"/>
  </p:normalViewPr>
  <p:slideViewPr>
    <p:cSldViewPr snapToGrid="0">
      <p:cViewPr>
        <p:scale>
          <a:sx n="90" d="100"/>
          <a:sy n="90" d="100"/>
        </p:scale>
        <p:origin x="80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microsoft.com/office/2015/10/relationships/revisionInfo" Target="revisionInfo.xml"/><Relationship Id="rId10" Type="http://schemas.openxmlformats.org/officeDocument/2006/relationships/slide" Target="slides/slide4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Phase 1 (Aug-Oct) Completed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satMod val="103000"/>
                    <a:lumMod val="102000"/>
                    <a:tint val="94000"/>
                  </a:schemeClr>
                </a:gs>
                <a:gs pos="50000">
                  <a:schemeClr val="accent6">
                    <a:satMod val="110000"/>
                    <a:lumMod val="100000"/>
                    <a:shade val="100000"/>
                  </a:schemeClr>
                </a:gs>
                <a:gs pos="100000">
                  <a:schemeClr val="accent6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Sheet1!$A$2:$A$5</c:f>
              <c:strCache>
                <c:ptCount val="4"/>
                <c:pt idx="0">
                  <c:v>Deployment and Configuration of Mojaloop Hub</c:v>
                </c:pt>
                <c:pt idx="1">
                  <c:v>Deployment and Setup of Optional Systems/Modules</c:v>
                </c:pt>
                <c:pt idx="2">
                  <c:v>Design and Development of Alias Oracle</c:v>
                </c:pt>
                <c:pt idx="3">
                  <c:v>Training Needs Assessment and Capacity Building   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</c:v>
                </c:pt>
                <c:pt idx="1">
                  <c:v>8</c:v>
                </c:pt>
                <c:pt idx="2">
                  <c:v>8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DA6-428A-876F-0A17B80F5F3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Phase 2 (Nov-Dec)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Sheet1!$A$2:$A$5</c:f>
              <c:strCache>
                <c:ptCount val="4"/>
                <c:pt idx="0">
                  <c:v>Deployment and Configuration of Mojaloop Hub</c:v>
                </c:pt>
                <c:pt idx="1">
                  <c:v>Deployment and Setup of Optional Systems/Modules</c:v>
                </c:pt>
                <c:pt idx="2">
                  <c:v>Design and Development of Alias Oracle</c:v>
                </c:pt>
                <c:pt idx="3">
                  <c:v>Training Needs Assessment and Capacity Building   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3</c:v>
                </c:pt>
                <c:pt idx="1">
                  <c:v>2</c:v>
                </c:pt>
                <c:pt idx="2">
                  <c:v>2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DA6-428A-876F-0A17B80F5F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68030480"/>
        <c:axId val="468030840"/>
      </c:barChart>
      <c:catAx>
        <c:axId val="46803048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68030840"/>
        <c:crosses val="autoZero"/>
        <c:auto val="1"/>
        <c:lblAlgn val="ctr"/>
        <c:lblOffset val="100"/>
        <c:noMultiLvlLbl val="0"/>
      </c:catAx>
      <c:valAx>
        <c:axId val="468030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8030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879AB4D-F9FE-4DEF-AF67-A355E74B6F7D}" type="doc">
      <dgm:prSet loTypeId="urn:microsoft.com/office/officeart/2005/8/layout/hProcess9" loCatId="process" qsTypeId="urn:microsoft.com/office/officeart/2005/8/quickstyle/simple1" qsCatId="simple" csTypeId="urn:microsoft.com/office/officeart/2005/8/colors/colorful1" csCatId="colorful" phldr="1"/>
      <dgm:spPr/>
    </dgm:pt>
    <dgm:pt modelId="{44EFD43B-7746-40E9-AEF7-74E5D409CAE0}">
      <dgm:prSet phldrT="[Text]"/>
      <dgm:spPr/>
      <dgm:t>
        <a:bodyPr/>
        <a:lstStyle/>
        <a:p>
          <a:r>
            <a:rPr lang="en-US" dirty="0"/>
            <a:t>PM4ML &amp; Core Connector Configuration</a:t>
          </a:r>
        </a:p>
      </dgm:t>
    </dgm:pt>
    <dgm:pt modelId="{0A8E34F4-EBD2-4F17-AEC1-78257AFEF7ED}" type="parTrans" cxnId="{63386A24-4E84-4030-87D2-87FA7C5AB74C}">
      <dgm:prSet/>
      <dgm:spPr/>
      <dgm:t>
        <a:bodyPr/>
        <a:lstStyle/>
        <a:p>
          <a:endParaRPr lang="en-US"/>
        </a:p>
      </dgm:t>
    </dgm:pt>
    <dgm:pt modelId="{75C7FBB0-74ED-4982-9797-A0AEDA30CB97}" type="sibTrans" cxnId="{63386A24-4E84-4030-87D2-87FA7C5AB74C}">
      <dgm:prSet/>
      <dgm:spPr/>
      <dgm:t>
        <a:bodyPr/>
        <a:lstStyle/>
        <a:p>
          <a:endParaRPr lang="en-US"/>
        </a:p>
      </dgm:t>
    </dgm:pt>
    <dgm:pt modelId="{E977DEA8-3936-4884-8EDC-0F995B0147D9}">
      <dgm:prSet phldrT="[Text]"/>
      <dgm:spPr/>
      <dgm:t>
        <a:bodyPr/>
        <a:lstStyle/>
        <a:p>
          <a:r>
            <a:rPr lang="en-US" dirty="0"/>
            <a:t>Onboarding Settlement Institutions &amp; DFSPs </a:t>
          </a:r>
        </a:p>
      </dgm:t>
    </dgm:pt>
    <dgm:pt modelId="{3FE95158-AF7B-46CF-AC4C-B22C08443EC9}" type="parTrans" cxnId="{DD2CD9F4-FFA0-45E1-AF13-CECC3162E187}">
      <dgm:prSet/>
      <dgm:spPr/>
      <dgm:t>
        <a:bodyPr/>
        <a:lstStyle/>
        <a:p>
          <a:endParaRPr lang="en-US"/>
        </a:p>
      </dgm:t>
    </dgm:pt>
    <dgm:pt modelId="{F4550E21-D1D1-4289-B63B-9C8B2B107575}" type="sibTrans" cxnId="{DD2CD9F4-FFA0-45E1-AF13-CECC3162E187}">
      <dgm:prSet/>
      <dgm:spPr/>
      <dgm:t>
        <a:bodyPr/>
        <a:lstStyle/>
        <a:p>
          <a:endParaRPr lang="en-US"/>
        </a:p>
      </dgm:t>
    </dgm:pt>
    <dgm:pt modelId="{F749C7BE-0230-4017-9693-651F9B07E295}">
      <dgm:prSet phldrT="[Text]"/>
      <dgm:spPr/>
      <dgm:t>
        <a:bodyPr/>
        <a:lstStyle/>
        <a:p>
          <a:r>
            <a:rPr lang="en-US" dirty="0"/>
            <a:t>Testing</a:t>
          </a:r>
        </a:p>
      </dgm:t>
    </dgm:pt>
    <dgm:pt modelId="{73F3A7DF-10B5-4465-9385-E94198C1F269}" type="parTrans" cxnId="{A1F8D10A-A52F-4003-B26F-38B241041C2D}">
      <dgm:prSet/>
      <dgm:spPr/>
      <dgm:t>
        <a:bodyPr/>
        <a:lstStyle/>
        <a:p>
          <a:endParaRPr lang="en-US"/>
        </a:p>
      </dgm:t>
    </dgm:pt>
    <dgm:pt modelId="{8B1A3BA8-218F-478F-8D10-783F633C0B9E}" type="sibTrans" cxnId="{A1F8D10A-A52F-4003-B26F-38B241041C2D}">
      <dgm:prSet/>
      <dgm:spPr/>
      <dgm:t>
        <a:bodyPr/>
        <a:lstStyle/>
        <a:p>
          <a:endParaRPr lang="en-US"/>
        </a:p>
      </dgm:t>
    </dgm:pt>
    <dgm:pt modelId="{A8C2A028-138B-4C63-80E7-8EF8D0937BAE}">
      <dgm:prSet phldrT="[Text]"/>
      <dgm:spPr/>
      <dgm:t>
        <a:bodyPr/>
        <a:lstStyle/>
        <a:p>
          <a:r>
            <a:rPr lang="en-US" dirty="0"/>
            <a:t>Customization &amp; Maintenance</a:t>
          </a:r>
        </a:p>
      </dgm:t>
    </dgm:pt>
    <dgm:pt modelId="{633894BB-9EC5-497F-8DC0-050AA70B6132}" type="parTrans" cxnId="{981F32EE-04DE-458C-BCA7-4CD2797DC292}">
      <dgm:prSet/>
      <dgm:spPr/>
      <dgm:t>
        <a:bodyPr/>
        <a:lstStyle/>
        <a:p>
          <a:endParaRPr lang="en-US"/>
        </a:p>
      </dgm:t>
    </dgm:pt>
    <dgm:pt modelId="{C186CF9C-28E0-4227-917B-0FAC19316E26}" type="sibTrans" cxnId="{981F32EE-04DE-458C-BCA7-4CD2797DC292}">
      <dgm:prSet/>
      <dgm:spPr/>
      <dgm:t>
        <a:bodyPr/>
        <a:lstStyle/>
        <a:p>
          <a:endParaRPr lang="en-US"/>
        </a:p>
      </dgm:t>
    </dgm:pt>
    <dgm:pt modelId="{1E2299E1-BDD2-41AA-A5EC-BD65BB626547}">
      <dgm:prSet phldrT="[Text]"/>
      <dgm:spPr/>
      <dgm:t>
        <a:bodyPr/>
        <a:lstStyle/>
        <a:p>
          <a:r>
            <a:rPr lang="en-US" dirty="0"/>
            <a:t>Final Demo</a:t>
          </a:r>
        </a:p>
      </dgm:t>
    </dgm:pt>
    <dgm:pt modelId="{5ED283E3-1721-46C5-A63E-D15630F3161A}" type="parTrans" cxnId="{B5CDEC5F-08BE-41DA-A8A9-07C0CF595C07}">
      <dgm:prSet/>
      <dgm:spPr/>
      <dgm:t>
        <a:bodyPr/>
        <a:lstStyle/>
        <a:p>
          <a:endParaRPr lang="en-US"/>
        </a:p>
      </dgm:t>
    </dgm:pt>
    <dgm:pt modelId="{45832C7D-AD13-46E4-B3A3-A4DDA067F040}" type="sibTrans" cxnId="{B5CDEC5F-08BE-41DA-A8A9-07C0CF595C07}">
      <dgm:prSet/>
      <dgm:spPr/>
      <dgm:t>
        <a:bodyPr/>
        <a:lstStyle/>
        <a:p>
          <a:endParaRPr lang="en-US"/>
        </a:p>
      </dgm:t>
    </dgm:pt>
    <dgm:pt modelId="{46E5733A-C60C-4DE2-ACFA-1B10807905FE}" type="pres">
      <dgm:prSet presAssocID="{7879AB4D-F9FE-4DEF-AF67-A355E74B6F7D}" presName="CompostProcess" presStyleCnt="0">
        <dgm:presLayoutVars>
          <dgm:dir/>
          <dgm:resizeHandles val="exact"/>
        </dgm:presLayoutVars>
      </dgm:prSet>
      <dgm:spPr/>
    </dgm:pt>
    <dgm:pt modelId="{9B52287C-ACF8-4FDB-A482-B223D55FE4B7}" type="pres">
      <dgm:prSet presAssocID="{7879AB4D-F9FE-4DEF-AF67-A355E74B6F7D}" presName="arrow" presStyleLbl="bgShp" presStyleIdx="0" presStyleCnt="1" custLinFactNeighborY="1331"/>
      <dgm:spPr/>
    </dgm:pt>
    <dgm:pt modelId="{676AD468-DCCA-4678-BBA3-CDB425D0994D}" type="pres">
      <dgm:prSet presAssocID="{7879AB4D-F9FE-4DEF-AF67-A355E74B6F7D}" presName="linearProcess" presStyleCnt="0"/>
      <dgm:spPr/>
    </dgm:pt>
    <dgm:pt modelId="{4051FE7C-70BD-4F80-A4E4-21B4B8A31E3A}" type="pres">
      <dgm:prSet presAssocID="{44EFD43B-7746-40E9-AEF7-74E5D409CAE0}" presName="textNode" presStyleLbl="node1" presStyleIdx="0" presStyleCnt="5">
        <dgm:presLayoutVars>
          <dgm:bulletEnabled val="1"/>
        </dgm:presLayoutVars>
      </dgm:prSet>
      <dgm:spPr/>
    </dgm:pt>
    <dgm:pt modelId="{B0EF918E-E75A-46F0-A35B-0C4E85651BAA}" type="pres">
      <dgm:prSet presAssocID="{75C7FBB0-74ED-4982-9797-A0AEDA30CB97}" presName="sibTrans" presStyleCnt="0"/>
      <dgm:spPr/>
    </dgm:pt>
    <dgm:pt modelId="{1A2B9002-5CF5-43FF-8BA9-B3870A191EC7}" type="pres">
      <dgm:prSet presAssocID="{E977DEA8-3936-4884-8EDC-0F995B0147D9}" presName="textNode" presStyleLbl="node1" presStyleIdx="1" presStyleCnt="5">
        <dgm:presLayoutVars>
          <dgm:bulletEnabled val="1"/>
        </dgm:presLayoutVars>
      </dgm:prSet>
      <dgm:spPr/>
    </dgm:pt>
    <dgm:pt modelId="{0B5F2B93-F843-4414-8F97-D26D51DAC491}" type="pres">
      <dgm:prSet presAssocID="{F4550E21-D1D1-4289-B63B-9C8B2B107575}" presName="sibTrans" presStyleCnt="0"/>
      <dgm:spPr/>
    </dgm:pt>
    <dgm:pt modelId="{50E5234F-1D33-4B3A-A65F-AAF91DCAE693}" type="pres">
      <dgm:prSet presAssocID="{F749C7BE-0230-4017-9693-651F9B07E295}" presName="textNode" presStyleLbl="node1" presStyleIdx="2" presStyleCnt="5">
        <dgm:presLayoutVars>
          <dgm:bulletEnabled val="1"/>
        </dgm:presLayoutVars>
      </dgm:prSet>
      <dgm:spPr/>
    </dgm:pt>
    <dgm:pt modelId="{B9529863-C5B6-4022-9B43-FB2CAF58EE10}" type="pres">
      <dgm:prSet presAssocID="{8B1A3BA8-218F-478F-8D10-783F633C0B9E}" presName="sibTrans" presStyleCnt="0"/>
      <dgm:spPr/>
    </dgm:pt>
    <dgm:pt modelId="{C87AF475-DA40-4528-AA48-307F385E93AB}" type="pres">
      <dgm:prSet presAssocID="{A8C2A028-138B-4C63-80E7-8EF8D0937BAE}" presName="textNode" presStyleLbl="node1" presStyleIdx="3" presStyleCnt="5">
        <dgm:presLayoutVars>
          <dgm:bulletEnabled val="1"/>
        </dgm:presLayoutVars>
      </dgm:prSet>
      <dgm:spPr/>
    </dgm:pt>
    <dgm:pt modelId="{7CC95B3D-B243-4798-BF1C-95340E84F557}" type="pres">
      <dgm:prSet presAssocID="{C186CF9C-28E0-4227-917B-0FAC19316E26}" presName="sibTrans" presStyleCnt="0"/>
      <dgm:spPr/>
    </dgm:pt>
    <dgm:pt modelId="{5AED352F-D484-4E18-A8E4-5AD4C275A843}" type="pres">
      <dgm:prSet presAssocID="{1E2299E1-BDD2-41AA-A5EC-BD65BB626547}" presName="textNode" presStyleLbl="node1" presStyleIdx="4" presStyleCnt="5" custLinFactNeighborX="63974" custLinFactNeighborY="-3582">
        <dgm:presLayoutVars>
          <dgm:bulletEnabled val="1"/>
        </dgm:presLayoutVars>
      </dgm:prSet>
      <dgm:spPr/>
    </dgm:pt>
  </dgm:ptLst>
  <dgm:cxnLst>
    <dgm:cxn modelId="{A1F8D10A-A52F-4003-B26F-38B241041C2D}" srcId="{7879AB4D-F9FE-4DEF-AF67-A355E74B6F7D}" destId="{F749C7BE-0230-4017-9693-651F9B07E295}" srcOrd="2" destOrd="0" parTransId="{73F3A7DF-10B5-4465-9385-E94198C1F269}" sibTransId="{8B1A3BA8-218F-478F-8D10-783F633C0B9E}"/>
    <dgm:cxn modelId="{63386A24-4E84-4030-87D2-87FA7C5AB74C}" srcId="{7879AB4D-F9FE-4DEF-AF67-A355E74B6F7D}" destId="{44EFD43B-7746-40E9-AEF7-74E5D409CAE0}" srcOrd="0" destOrd="0" parTransId="{0A8E34F4-EBD2-4F17-AEC1-78257AFEF7ED}" sibTransId="{75C7FBB0-74ED-4982-9797-A0AEDA30CB97}"/>
    <dgm:cxn modelId="{5AACE032-1B3F-495E-8B42-10E0F1A5DA6F}" type="presOf" srcId="{F749C7BE-0230-4017-9693-651F9B07E295}" destId="{50E5234F-1D33-4B3A-A65F-AAF91DCAE693}" srcOrd="0" destOrd="0" presId="urn:microsoft.com/office/officeart/2005/8/layout/hProcess9"/>
    <dgm:cxn modelId="{B5CDEC5F-08BE-41DA-A8A9-07C0CF595C07}" srcId="{7879AB4D-F9FE-4DEF-AF67-A355E74B6F7D}" destId="{1E2299E1-BDD2-41AA-A5EC-BD65BB626547}" srcOrd="4" destOrd="0" parTransId="{5ED283E3-1721-46C5-A63E-D15630F3161A}" sibTransId="{45832C7D-AD13-46E4-B3A3-A4DDA067F040}"/>
    <dgm:cxn modelId="{4B4C0650-B838-4EA4-8878-7DF614C271D3}" type="presOf" srcId="{A8C2A028-138B-4C63-80E7-8EF8D0937BAE}" destId="{C87AF475-DA40-4528-AA48-307F385E93AB}" srcOrd="0" destOrd="0" presId="urn:microsoft.com/office/officeart/2005/8/layout/hProcess9"/>
    <dgm:cxn modelId="{71B59472-458C-4220-8D7A-C9EE0C5D3D23}" type="presOf" srcId="{E977DEA8-3936-4884-8EDC-0F995B0147D9}" destId="{1A2B9002-5CF5-43FF-8BA9-B3870A191EC7}" srcOrd="0" destOrd="0" presId="urn:microsoft.com/office/officeart/2005/8/layout/hProcess9"/>
    <dgm:cxn modelId="{2CD0E7A5-6E47-40CB-BF3D-ECAE8CA2FE70}" type="presOf" srcId="{7879AB4D-F9FE-4DEF-AF67-A355E74B6F7D}" destId="{46E5733A-C60C-4DE2-ACFA-1B10807905FE}" srcOrd="0" destOrd="0" presId="urn:microsoft.com/office/officeart/2005/8/layout/hProcess9"/>
    <dgm:cxn modelId="{E68775AA-FB36-4CFA-B332-4A1F2DFB423C}" type="presOf" srcId="{1E2299E1-BDD2-41AA-A5EC-BD65BB626547}" destId="{5AED352F-D484-4E18-A8E4-5AD4C275A843}" srcOrd="0" destOrd="0" presId="urn:microsoft.com/office/officeart/2005/8/layout/hProcess9"/>
    <dgm:cxn modelId="{ACDB98B3-1923-4F57-AA2C-F58D946AFB9D}" type="presOf" srcId="{44EFD43B-7746-40E9-AEF7-74E5D409CAE0}" destId="{4051FE7C-70BD-4F80-A4E4-21B4B8A31E3A}" srcOrd="0" destOrd="0" presId="urn:microsoft.com/office/officeart/2005/8/layout/hProcess9"/>
    <dgm:cxn modelId="{981F32EE-04DE-458C-BCA7-4CD2797DC292}" srcId="{7879AB4D-F9FE-4DEF-AF67-A355E74B6F7D}" destId="{A8C2A028-138B-4C63-80E7-8EF8D0937BAE}" srcOrd="3" destOrd="0" parTransId="{633894BB-9EC5-497F-8DC0-050AA70B6132}" sibTransId="{C186CF9C-28E0-4227-917B-0FAC19316E26}"/>
    <dgm:cxn modelId="{DD2CD9F4-FFA0-45E1-AF13-CECC3162E187}" srcId="{7879AB4D-F9FE-4DEF-AF67-A355E74B6F7D}" destId="{E977DEA8-3936-4884-8EDC-0F995B0147D9}" srcOrd="1" destOrd="0" parTransId="{3FE95158-AF7B-46CF-AC4C-B22C08443EC9}" sibTransId="{F4550E21-D1D1-4289-B63B-9C8B2B107575}"/>
    <dgm:cxn modelId="{6A05011E-6861-4A07-873A-E7417495B565}" type="presParOf" srcId="{46E5733A-C60C-4DE2-ACFA-1B10807905FE}" destId="{9B52287C-ACF8-4FDB-A482-B223D55FE4B7}" srcOrd="0" destOrd="0" presId="urn:microsoft.com/office/officeart/2005/8/layout/hProcess9"/>
    <dgm:cxn modelId="{82971572-7435-4505-B9C6-6E8F27531A75}" type="presParOf" srcId="{46E5733A-C60C-4DE2-ACFA-1B10807905FE}" destId="{676AD468-DCCA-4678-BBA3-CDB425D0994D}" srcOrd="1" destOrd="0" presId="urn:microsoft.com/office/officeart/2005/8/layout/hProcess9"/>
    <dgm:cxn modelId="{CD3F59A2-2701-4F7D-988E-DD2C1E759FFA}" type="presParOf" srcId="{676AD468-DCCA-4678-BBA3-CDB425D0994D}" destId="{4051FE7C-70BD-4F80-A4E4-21B4B8A31E3A}" srcOrd="0" destOrd="0" presId="urn:microsoft.com/office/officeart/2005/8/layout/hProcess9"/>
    <dgm:cxn modelId="{98477D60-02E7-4647-A09A-34D96E2E3E60}" type="presParOf" srcId="{676AD468-DCCA-4678-BBA3-CDB425D0994D}" destId="{B0EF918E-E75A-46F0-A35B-0C4E85651BAA}" srcOrd="1" destOrd="0" presId="urn:microsoft.com/office/officeart/2005/8/layout/hProcess9"/>
    <dgm:cxn modelId="{8BADA20A-0290-4AE1-A79A-46006413AD7E}" type="presParOf" srcId="{676AD468-DCCA-4678-BBA3-CDB425D0994D}" destId="{1A2B9002-5CF5-43FF-8BA9-B3870A191EC7}" srcOrd="2" destOrd="0" presId="urn:microsoft.com/office/officeart/2005/8/layout/hProcess9"/>
    <dgm:cxn modelId="{980FB307-097C-4625-A8D9-C3327C98B3A0}" type="presParOf" srcId="{676AD468-DCCA-4678-BBA3-CDB425D0994D}" destId="{0B5F2B93-F843-4414-8F97-D26D51DAC491}" srcOrd="3" destOrd="0" presId="urn:microsoft.com/office/officeart/2005/8/layout/hProcess9"/>
    <dgm:cxn modelId="{C0F732AC-C2B7-4425-AB74-9E40E047EA0A}" type="presParOf" srcId="{676AD468-DCCA-4678-BBA3-CDB425D0994D}" destId="{50E5234F-1D33-4B3A-A65F-AAF91DCAE693}" srcOrd="4" destOrd="0" presId="urn:microsoft.com/office/officeart/2005/8/layout/hProcess9"/>
    <dgm:cxn modelId="{15322990-5A3D-4794-B9CD-FB88F1EDBAA1}" type="presParOf" srcId="{676AD468-DCCA-4678-BBA3-CDB425D0994D}" destId="{B9529863-C5B6-4022-9B43-FB2CAF58EE10}" srcOrd="5" destOrd="0" presId="urn:microsoft.com/office/officeart/2005/8/layout/hProcess9"/>
    <dgm:cxn modelId="{F750ED1C-4F32-4F82-BADA-A24060F325DE}" type="presParOf" srcId="{676AD468-DCCA-4678-BBA3-CDB425D0994D}" destId="{C87AF475-DA40-4528-AA48-307F385E93AB}" srcOrd="6" destOrd="0" presId="urn:microsoft.com/office/officeart/2005/8/layout/hProcess9"/>
    <dgm:cxn modelId="{8B093AFA-2720-4C8E-8BC5-AE9BE5F7A33C}" type="presParOf" srcId="{676AD468-DCCA-4678-BBA3-CDB425D0994D}" destId="{7CC95B3D-B243-4798-BF1C-95340E84F557}" srcOrd="7" destOrd="0" presId="urn:microsoft.com/office/officeart/2005/8/layout/hProcess9"/>
    <dgm:cxn modelId="{3BD61491-95A1-4AA6-A5FD-0DD0E421DDD7}" type="presParOf" srcId="{676AD468-DCCA-4678-BBA3-CDB425D0994D}" destId="{5AED352F-D484-4E18-A8E4-5AD4C275A843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52287C-ACF8-4FDB-A482-B223D55FE4B7}">
      <dsp:nvSpPr>
        <dsp:cNvPr id="0" name=""/>
        <dsp:cNvSpPr/>
      </dsp:nvSpPr>
      <dsp:spPr>
        <a:xfrm>
          <a:off x="534110" y="0"/>
          <a:ext cx="6053248" cy="3004682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51FE7C-70BD-4F80-A4E4-21B4B8A31E3A}">
      <dsp:nvSpPr>
        <dsp:cNvPr id="0" name=""/>
        <dsp:cNvSpPr/>
      </dsp:nvSpPr>
      <dsp:spPr>
        <a:xfrm>
          <a:off x="3129" y="901404"/>
          <a:ext cx="1368309" cy="1201873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PM4ML &amp; Core Connector Configuration</a:t>
          </a:r>
        </a:p>
      </dsp:txBody>
      <dsp:txXfrm>
        <a:off x="61800" y="960075"/>
        <a:ext cx="1250967" cy="1084531"/>
      </dsp:txXfrm>
    </dsp:sp>
    <dsp:sp modelId="{1A2B9002-5CF5-43FF-8BA9-B3870A191EC7}">
      <dsp:nvSpPr>
        <dsp:cNvPr id="0" name=""/>
        <dsp:cNvSpPr/>
      </dsp:nvSpPr>
      <dsp:spPr>
        <a:xfrm>
          <a:off x="1439854" y="901404"/>
          <a:ext cx="1368309" cy="1201873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Onboarding Settlement Institutions &amp; DFSPs </a:t>
          </a:r>
        </a:p>
      </dsp:txBody>
      <dsp:txXfrm>
        <a:off x="1498525" y="960075"/>
        <a:ext cx="1250967" cy="1084531"/>
      </dsp:txXfrm>
    </dsp:sp>
    <dsp:sp modelId="{50E5234F-1D33-4B3A-A65F-AAF91DCAE693}">
      <dsp:nvSpPr>
        <dsp:cNvPr id="0" name=""/>
        <dsp:cNvSpPr/>
      </dsp:nvSpPr>
      <dsp:spPr>
        <a:xfrm>
          <a:off x="2876579" y="901404"/>
          <a:ext cx="1368309" cy="1201873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Testing</a:t>
          </a:r>
        </a:p>
      </dsp:txBody>
      <dsp:txXfrm>
        <a:off x="2935250" y="960075"/>
        <a:ext cx="1250967" cy="1084531"/>
      </dsp:txXfrm>
    </dsp:sp>
    <dsp:sp modelId="{C87AF475-DA40-4528-AA48-307F385E93AB}">
      <dsp:nvSpPr>
        <dsp:cNvPr id="0" name=""/>
        <dsp:cNvSpPr/>
      </dsp:nvSpPr>
      <dsp:spPr>
        <a:xfrm>
          <a:off x="4313304" y="901404"/>
          <a:ext cx="1368309" cy="1201873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Customization &amp; Maintenance</a:t>
          </a:r>
        </a:p>
      </dsp:txBody>
      <dsp:txXfrm>
        <a:off x="4371975" y="960075"/>
        <a:ext cx="1250967" cy="1084531"/>
      </dsp:txXfrm>
    </dsp:sp>
    <dsp:sp modelId="{5AED352F-D484-4E18-A8E4-5AD4C275A843}">
      <dsp:nvSpPr>
        <dsp:cNvPr id="0" name=""/>
        <dsp:cNvSpPr/>
      </dsp:nvSpPr>
      <dsp:spPr>
        <a:xfrm>
          <a:off x="5753159" y="858353"/>
          <a:ext cx="1368309" cy="1201873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Final Demo</a:t>
          </a:r>
        </a:p>
      </dsp:txBody>
      <dsp:txXfrm>
        <a:off x="5811830" y="917024"/>
        <a:ext cx="1250967" cy="10845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0.73034</cdr:x>
      <cdr:y>0.87007</cdr:y>
    </cdr:from>
    <cdr:to>
      <cdr:x>0.98569</cdr:x>
      <cdr:y>0.92119</cdr:y>
    </cdr:to>
    <cdr:sp macro="" textlink="">
      <cdr:nvSpPr>
        <cdr:cNvPr id="3" name="TextBox 15">
          <a:extLst xmlns:a="http://schemas.openxmlformats.org/drawingml/2006/main">
            <a:ext uri="{FF2B5EF4-FFF2-40B4-BE49-F238E27FC236}">
              <a16:creationId xmlns:a16="http://schemas.microsoft.com/office/drawing/2014/main" id="{0072E983-2C00-E531-0EFC-3C115094201C}"/>
            </a:ext>
          </a:extLst>
        </cdr:cNvPr>
        <cdr:cNvSpPr txBox="1"/>
      </cdr:nvSpPr>
      <cdr:spPr>
        <a:xfrm xmlns:a="http://schemas.openxmlformats.org/drawingml/2006/main">
          <a:off x="6604024" y="4714619"/>
          <a:ext cx="2308951" cy="276999"/>
        </a:xfrm>
        <a:prstGeom xmlns:a="http://schemas.openxmlformats.org/drawingml/2006/main" prst="rect">
          <a:avLst/>
        </a:prstGeom>
        <a:noFill xmlns:a="http://schemas.openxmlformats.org/drawingml/2006/main"/>
      </cdr:spPr>
      <cdr:txBody>
        <a:bodyPr xmlns:a="http://schemas.openxmlformats.org/drawingml/2006/main" wrap="square" rtlCol="0">
          <a:spAutoFit/>
        </a:bodyPr>
        <a:lstStyle xmlns:a="http://schemas.openxmlformats.org/drawingml/2006/main">
          <a:defPPr>
            <a:defRPr lang="en-FR"/>
          </a:defPPr>
          <a:lvl1pPr marL="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1pPr>
          <a:lvl2pPr marL="457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2pPr>
          <a:lvl3pPr marL="914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3pPr>
          <a:lvl4pPr marL="1371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4pPr>
          <a:lvl5pPr marL="18288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5pPr>
          <a:lvl6pPr marL="22860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6pPr>
          <a:lvl7pPr marL="27432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7pPr>
          <a:lvl8pPr marL="32004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8pPr>
          <a:lvl9pPr marL="3657600" algn="l" defTabSz="914400" rtl="0" eaLnBrk="1" latinLnBrk="0" hangingPunct="1">
            <a:defRPr sz="1800" kern="1200">
              <a:solidFill>
                <a:schemeClr val="tx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200" dirty="0">
              <a:solidFill>
                <a:schemeClr val="accent1">
                  <a:lumMod val="50000"/>
                </a:schemeClr>
              </a:solidFill>
            </a:rPr>
            <a:t>Deploy subsequent PM4MLs</a:t>
          </a:r>
        </a:p>
      </cdr:txBody>
    </cdr:sp>
  </cdr:relSizeAnchor>
</c:userShapes>
</file>

<file path=ppt/media/image1.jp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0B5FD8-51AF-4F87-9B85-0CF77DE95BA0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4A77D8-4700-482E-AF81-72731AEC25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090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9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00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48601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FC9AF79-EA57-B44D-AB7A-7A256AEF40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5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048646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Map: "</a:t>
            </a:r>
            <a:r>
              <a:rPr lang="en-US" dirty="0" err="1"/>
              <a:t>CountryReports</a:t>
            </a:r>
            <a:r>
              <a:rPr lang="en-US" dirty="0"/>
              <a:t>" </a:t>
            </a:r>
            <a:r>
              <a:rPr lang="en-US" i="1" dirty="0" err="1"/>
              <a:t>CountryReports</a:t>
            </a:r>
            <a:r>
              <a:rPr lang="en-US" dirty="0"/>
              <a:t>. </a:t>
            </a:r>
            <a:r>
              <a:rPr lang="en-US" dirty="0" err="1"/>
              <a:t>CountryReports</a:t>
            </a:r>
            <a:r>
              <a:rPr lang="en-US" dirty="0"/>
              <a:t>, 2023. Web 23 Oct. 2023, </a:t>
            </a:r>
            <a:r>
              <a:rPr lang="en-US" dirty="0">
                <a:effectLst/>
              </a:rPr>
              <a:t>https://www.countryreports.org/country/Guinea.htm</a:t>
            </a:r>
          </a:p>
          <a:p>
            <a:endParaRPr lang="en-US" dirty="0">
              <a:effectLst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arenR"/>
            </a:pP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Strengthening the </a:t>
            </a:r>
            <a:r>
              <a:rPr lang="en-US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supervision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of the Financial Institutions sector, improve bankruptcy prevention for a solid and sustainable financial sector;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arenR"/>
            </a:pP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Improving the </a:t>
            </a:r>
            <a:r>
              <a:rPr lang="en-US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regulatory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framework for the development of digital finance;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arenR"/>
            </a:pP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Strengthening </a:t>
            </a:r>
            <a:r>
              <a:rPr lang="en-US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payment infrastructures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;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arenR"/>
            </a:pP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Reducing constraints on </a:t>
            </a:r>
            <a:r>
              <a:rPr lang="en-US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access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to </a:t>
            </a:r>
            <a:r>
              <a:rPr lang="en-US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services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and improve </a:t>
            </a:r>
            <a:r>
              <a:rPr lang="en-US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supply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;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arenR"/>
            </a:pP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Strengthening </a:t>
            </a:r>
            <a:r>
              <a:rPr lang="en-US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consumer protection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to improve confidence in the financial system;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arenR"/>
            </a:pP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Strengthening the </a:t>
            </a:r>
            <a:r>
              <a:rPr lang="en-US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financial education</a:t>
            </a:r>
            <a:r>
              <a:rPr lang="en-U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of populations.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>
              <a:effectLst/>
            </a:endParaRPr>
          </a:p>
        </p:txBody>
      </p:sp>
      <p:sp>
        <p:nvSpPr>
          <p:cNvPr id="1048647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FC9AF79-EA57-B44D-AB7A-7A256AEF407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A77D8-4700-482E-AF81-72731AEC252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180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A77D8-4700-482E-AF81-72731AEC252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2209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4A77D8-4700-482E-AF81-72731AEC252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4562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E61387B-DA47-EF43-9FE4-991D685C54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5F181B-39D6-A04D-9688-D0D9513684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1087" y="2001837"/>
            <a:ext cx="5653924" cy="1508125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2CA44B-EE68-FC4B-8C15-9BCF4AE3C65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087" y="3602038"/>
            <a:ext cx="5653924" cy="1655762"/>
          </a:xfrm>
        </p:spPr>
        <p:txBody>
          <a:bodyPr/>
          <a:lstStyle>
            <a:lvl1pPr marL="0" indent="0" algn="l">
              <a:buNone/>
              <a:defRPr sz="2400" b="1">
                <a:solidFill>
                  <a:srgbClr val="4EC2C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5DD395-BEDC-614E-8AB4-5F70ADD3D64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5251" y="668260"/>
            <a:ext cx="3963593" cy="115658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1104FDA-0155-EC46-9E76-88711766B0DB}"/>
              </a:ext>
            </a:extLst>
          </p:cNvPr>
          <p:cNvSpPr/>
          <p:nvPr userDrawn="1"/>
        </p:nvSpPr>
        <p:spPr>
          <a:xfrm>
            <a:off x="0" y="5957888"/>
            <a:ext cx="12192000" cy="900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320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B9D55-D85B-184D-91A1-145F54DD2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0063"/>
            <a:ext cx="7215188" cy="8001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955A6-A1AD-974A-ADDE-15069449BD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861" y="1643063"/>
            <a:ext cx="11607593" cy="45339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784547-1821-0A43-A9C3-56E2DE6ACB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3861" y="6210511"/>
            <a:ext cx="1545479" cy="548077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4053743-7814-2749-9966-05D02A20C29C}"/>
              </a:ext>
            </a:extLst>
          </p:cNvPr>
          <p:cNvSpPr/>
          <p:nvPr userDrawn="1"/>
        </p:nvSpPr>
        <p:spPr>
          <a:xfrm>
            <a:off x="6603552" y="6510847"/>
            <a:ext cx="3580818" cy="1047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535A694-05CD-7740-8B06-FB6375A76C7D}"/>
              </a:ext>
            </a:extLst>
          </p:cNvPr>
          <p:cNvSpPr/>
          <p:nvPr userDrawn="1"/>
        </p:nvSpPr>
        <p:spPr>
          <a:xfrm>
            <a:off x="6429375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93FFD33-C97D-9E40-A004-CC852EEFC23D}"/>
              </a:ext>
            </a:extLst>
          </p:cNvPr>
          <p:cNvSpPr/>
          <p:nvPr userDrawn="1"/>
        </p:nvSpPr>
        <p:spPr>
          <a:xfrm>
            <a:off x="3876338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3E33A51-DCFD-A64E-BA2F-BB67853799AC}"/>
              </a:ext>
            </a:extLst>
          </p:cNvPr>
          <p:cNvSpPr/>
          <p:nvPr userDrawn="1"/>
        </p:nvSpPr>
        <p:spPr>
          <a:xfrm>
            <a:off x="3726636" y="6510847"/>
            <a:ext cx="108989" cy="10898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931F7CA-9019-C247-9815-18475FDD9486}"/>
              </a:ext>
            </a:extLst>
          </p:cNvPr>
          <p:cNvSpPr/>
          <p:nvPr userDrawn="1"/>
        </p:nvSpPr>
        <p:spPr>
          <a:xfrm>
            <a:off x="3576934" y="6510848"/>
            <a:ext cx="108989" cy="1047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elay 3">
            <a:extLst>
              <a:ext uri="{FF2B5EF4-FFF2-40B4-BE49-F238E27FC236}">
                <a16:creationId xmlns:a16="http://schemas.microsoft.com/office/drawing/2014/main" id="{0141E1C2-0443-9744-9A1D-4BD0DF435E81}"/>
              </a:ext>
            </a:extLst>
          </p:cNvPr>
          <p:cNvSpPr/>
          <p:nvPr userDrawn="1"/>
        </p:nvSpPr>
        <p:spPr>
          <a:xfrm rot="16200000">
            <a:off x="11053379" y="6057583"/>
            <a:ext cx="862713" cy="738119"/>
          </a:xfrm>
          <a:prstGeom prst="flowChartDelay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4337581-E1EA-FA4D-9E24-1D804FC35062}"/>
              </a:ext>
            </a:extLst>
          </p:cNvPr>
          <p:cNvSpPr/>
          <p:nvPr userDrawn="1"/>
        </p:nvSpPr>
        <p:spPr>
          <a:xfrm>
            <a:off x="11115675" y="5091181"/>
            <a:ext cx="738119" cy="73811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574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B9D55-D85B-184D-91A1-145F54DD2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5971"/>
            <a:ext cx="7215188" cy="8001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955A6-A1AD-974A-ADDE-15069449BD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861" y="1643063"/>
            <a:ext cx="11607593" cy="45339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4053743-7814-2749-9966-05D02A20C29C}"/>
              </a:ext>
            </a:extLst>
          </p:cNvPr>
          <p:cNvSpPr/>
          <p:nvPr userDrawn="1"/>
        </p:nvSpPr>
        <p:spPr>
          <a:xfrm>
            <a:off x="6603552" y="6510847"/>
            <a:ext cx="3580818" cy="1047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535A694-05CD-7740-8B06-FB6375A76C7D}"/>
              </a:ext>
            </a:extLst>
          </p:cNvPr>
          <p:cNvSpPr/>
          <p:nvPr userDrawn="1"/>
        </p:nvSpPr>
        <p:spPr>
          <a:xfrm>
            <a:off x="6429375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93FFD33-C97D-9E40-A004-CC852EEFC23D}"/>
              </a:ext>
            </a:extLst>
          </p:cNvPr>
          <p:cNvSpPr/>
          <p:nvPr userDrawn="1"/>
        </p:nvSpPr>
        <p:spPr>
          <a:xfrm>
            <a:off x="3876338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3E33A51-DCFD-A64E-BA2F-BB67853799AC}"/>
              </a:ext>
            </a:extLst>
          </p:cNvPr>
          <p:cNvSpPr/>
          <p:nvPr userDrawn="1"/>
        </p:nvSpPr>
        <p:spPr>
          <a:xfrm>
            <a:off x="3726636" y="6510847"/>
            <a:ext cx="108989" cy="10898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931F7CA-9019-C247-9815-18475FDD9486}"/>
              </a:ext>
            </a:extLst>
          </p:cNvPr>
          <p:cNvSpPr/>
          <p:nvPr userDrawn="1"/>
        </p:nvSpPr>
        <p:spPr>
          <a:xfrm>
            <a:off x="3576934" y="6510848"/>
            <a:ext cx="108989" cy="1047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3885145-F6E9-404E-8CDB-10DF9348344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0608" y="6208935"/>
            <a:ext cx="1757505" cy="51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8131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92DD334-1E5F-4A8C-869D-78C4DF468F3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429570" y="1891135"/>
            <a:ext cx="4986351" cy="965907"/>
          </a:xfrm>
        </p:spPr>
        <p:txBody>
          <a:bodyPr anchor="ctr">
            <a:normAutofit/>
          </a:bodyPr>
          <a:lstStyle>
            <a:lvl1pPr marL="0" indent="0" algn="l">
              <a:buNone/>
              <a:defRPr sz="4400" b="1" i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A7131D-07D3-4F0E-855A-18456F7A08B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57287" y="1069144"/>
            <a:ext cx="4586068" cy="4586068"/>
          </a:xfrm>
          <a:prstGeom prst="ellipse">
            <a:avLst/>
          </a:prstGeom>
        </p:spPr>
        <p:txBody>
          <a:bodyPr wrap="square">
            <a:noAutofit/>
          </a:bodyPr>
          <a:lstStyle>
            <a:lvl1pPr>
              <a:defRPr sz="800"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730BB9A-542B-8E47-9F70-DD5E29C63044}"/>
              </a:ext>
            </a:extLst>
          </p:cNvPr>
          <p:cNvSpPr/>
          <p:nvPr userDrawn="1"/>
        </p:nvSpPr>
        <p:spPr>
          <a:xfrm>
            <a:off x="6603552" y="6510847"/>
            <a:ext cx="3580818" cy="1047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85DF5A9-5099-2743-B1EF-05E055601F3B}"/>
              </a:ext>
            </a:extLst>
          </p:cNvPr>
          <p:cNvSpPr/>
          <p:nvPr userDrawn="1"/>
        </p:nvSpPr>
        <p:spPr>
          <a:xfrm>
            <a:off x="6429375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BF12B10-E084-D040-97E3-1416D70BF27C}"/>
              </a:ext>
            </a:extLst>
          </p:cNvPr>
          <p:cNvSpPr/>
          <p:nvPr userDrawn="1"/>
        </p:nvSpPr>
        <p:spPr>
          <a:xfrm>
            <a:off x="3876338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09EF4F8-3D65-3542-8CC8-3CE7CAE8DA86}"/>
              </a:ext>
            </a:extLst>
          </p:cNvPr>
          <p:cNvSpPr/>
          <p:nvPr userDrawn="1"/>
        </p:nvSpPr>
        <p:spPr>
          <a:xfrm>
            <a:off x="3726636" y="6510847"/>
            <a:ext cx="108989" cy="10898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1CFCC13-E5AE-A246-8DFC-25B94AC77874}"/>
              </a:ext>
            </a:extLst>
          </p:cNvPr>
          <p:cNvSpPr/>
          <p:nvPr userDrawn="1"/>
        </p:nvSpPr>
        <p:spPr>
          <a:xfrm>
            <a:off x="3576934" y="6510848"/>
            <a:ext cx="108989" cy="1047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0976B9-61E6-B945-B035-CD928EBEDEE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29376" y="3052763"/>
            <a:ext cx="4986338" cy="238442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CA6D6D2-1AF1-4D45-9515-11EFDCE5E600}"/>
              </a:ext>
            </a:extLst>
          </p:cNvPr>
          <p:cNvSpPr/>
          <p:nvPr userDrawn="1"/>
        </p:nvSpPr>
        <p:spPr>
          <a:xfrm>
            <a:off x="4678418" y="4855918"/>
            <a:ext cx="1064937" cy="106493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33864DD-7FD9-D640-A9F1-CEF63F6476C2}"/>
              </a:ext>
            </a:extLst>
          </p:cNvPr>
          <p:cNvSpPr/>
          <p:nvPr userDrawn="1"/>
        </p:nvSpPr>
        <p:spPr>
          <a:xfrm>
            <a:off x="693433" y="-352212"/>
            <a:ext cx="2374566" cy="237456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725D21C-920B-0649-8994-81878B7107C7}"/>
              </a:ext>
            </a:extLst>
          </p:cNvPr>
          <p:cNvSpPr/>
          <p:nvPr userDrawn="1"/>
        </p:nvSpPr>
        <p:spPr>
          <a:xfrm>
            <a:off x="238342" y="1372673"/>
            <a:ext cx="1299363" cy="1299363"/>
          </a:xfrm>
          <a:prstGeom prst="ellipse">
            <a:avLst/>
          </a:prstGeom>
          <a:solidFill>
            <a:schemeClr val="accent6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8E91399-A9D4-4E45-90E9-6CD32CD613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0608" y="6208935"/>
            <a:ext cx="1757505" cy="51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4693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 19">
            <a:extLst>
              <a:ext uri="{FF2B5EF4-FFF2-40B4-BE49-F238E27FC236}">
                <a16:creationId xmlns:a16="http://schemas.microsoft.com/office/drawing/2014/main" id="{946A35CB-1833-6843-8356-AF2CFCBDA6E7}"/>
              </a:ext>
            </a:extLst>
          </p:cNvPr>
          <p:cNvSpPr/>
          <p:nvPr userDrawn="1"/>
        </p:nvSpPr>
        <p:spPr>
          <a:xfrm>
            <a:off x="7323285" y="1477658"/>
            <a:ext cx="1461486" cy="146148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14">
            <a:extLst>
              <a:ext uri="{FF2B5EF4-FFF2-40B4-BE49-F238E27FC236}">
                <a16:creationId xmlns:a16="http://schemas.microsoft.com/office/drawing/2014/main" id="{269156E4-AC83-BA43-AEA7-24CCC3273B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96250" y="2367642"/>
            <a:ext cx="1809750" cy="3752850"/>
          </a:xfrm>
          <a:custGeom>
            <a:avLst/>
            <a:gdLst>
              <a:gd name="connsiteX0" fmla="*/ 904875 w 1809750"/>
              <a:gd name="connsiteY0" fmla="*/ 0 h 3752850"/>
              <a:gd name="connsiteX1" fmla="*/ 1809750 w 1809750"/>
              <a:gd name="connsiteY1" fmla="*/ 904875 h 3752850"/>
              <a:gd name="connsiteX2" fmla="*/ 1809750 w 1809750"/>
              <a:gd name="connsiteY2" fmla="*/ 2847975 h 3752850"/>
              <a:gd name="connsiteX3" fmla="*/ 904875 w 1809750"/>
              <a:gd name="connsiteY3" fmla="*/ 3752850 h 3752850"/>
              <a:gd name="connsiteX4" fmla="*/ 0 w 1809750"/>
              <a:gd name="connsiteY4" fmla="*/ 2847975 h 3752850"/>
              <a:gd name="connsiteX5" fmla="*/ 0 w 1809750"/>
              <a:gd name="connsiteY5" fmla="*/ 904875 h 3752850"/>
              <a:gd name="connsiteX6" fmla="*/ 904875 w 1809750"/>
              <a:gd name="connsiteY6" fmla="*/ 0 h 375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09750" h="3752850">
                <a:moveTo>
                  <a:pt x="904875" y="0"/>
                </a:moveTo>
                <a:cubicBezTo>
                  <a:pt x="1404624" y="0"/>
                  <a:pt x="1809750" y="405126"/>
                  <a:pt x="1809750" y="904875"/>
                </a:cubicBezTo>
                <a:lnTo>
                  <a:pt x="1809750" y="2847975"/>
                </a:lnTo>
                <a:cubicBezTo>
                  <a:pt x="1809750" y="3347724"/>
                  <a:pt x="1404624" y="3752850"/>
                  <a:pt x="904875" y="3752850"/>
                </a:cubicBezTo>
                <a:cubicBezTo>
                  <a:pt x="405126" y="3752850"/>
                  <a:pt x="0" y="3347724"/>
                  <a:pt x="0" y="2847975"/>
                </a:cubicBezTo>
                <a:lnTo>
                  <a:pt x="0" y="904875"/>
                </a:lnTo>
                <a:cubicBezTo>
                  <a:pt x="0" y="405126"/>
                  <a:pt x="405126" y="0"/>
                  <a:pt x="9048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6" name="Picture Placeholder 15">
            <a:extLst>
              <a:ext uri="{FF2B5EF4-FFF2-40B4-BE49-F238E27FC236}">
                <a16:creationId xmlns:a16="http://schemas.microsoft.com/office/drawing/2014/main" id="{EBFB7D47-2D86-CB44-A398-49C65188C11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153650" y="686395"/>
            <a:ext cx="1809750" cy="3752850"/>
          </a:xfrm>
          <a:custGeom>
            <a:avLst/>
            <a:gdLst>
              <a:gd name="connsiteX0" fmla="*/ 904875 w 1809750"/>
              <a:gd name="connsiteY0" fmla="*/ 0 h 3752850"/>
              <a:gd name="connsiteX1" fmla="*/ 1809750 w 1809750"/>
              <a:gd name="connsiteY1" fmla="*/ 904875 h 3752850"/>
              <a:gd name="connsiteX2" fmla="*/ 1809750 w 1809750"/>
              <a:gd name="connsiteY2" fmla="*/ 2847975 h 3752850"/>
              <a:gd name="connsiteX3" fmla="*/ 904875 w 1809750"/>
              <a:gd name="connsiteY3" fmla="*/ 3752850 h 3752850"/>
              <a:gd name="connsiteX4" fmla="*/ 0 w 1809750"/>
              <a:gd name="connsiteY4" fmla="*/ 2847975 h 3752850"/>
              <a:gd name="connsiteX5" fmla="*/ 0 w 1809750"/>
              <a:gd name="connsiteY5" fmla="*/ 904875 h 3752850"/>
              <a:gd name="connsiteX6" fmla="*/ 904875 w 1809750"/>
              <a:gd name="connsiteY6" fmla="*/ 0 h 375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09750" h="3752850">
                <a:moveTo>
                  <a:pt x="904875" y="0"/>
                </a:moveTo>
                <a:cubicBezTo>
                  <a:pt x="1404624" y="0"/>
                  <a:pt x="1809750" y="405126"/>
                  <a:pt x="1809750" y="904875"/>
                </a:cubicBezTo>
                <a:lnTo>
                  <a:pt x="1809750" y="2847975"/>
                </a:lnTo>
                <a:cubicBezTo>
                  <a:pt x="1809750" y="3347724"/>
                  <a:pt x="1404624" y="3752850"/>
                  <a:pt x="904875" y="3752850"/>
                </a:cubicBezTo>
                <a:cubicBezTo>
                  <a:pt x="405126" y="3752850"/>
                  <a:pt x="0" y="3347724"/>
                  <a:pt x="0" y="2847975"/>
                </a:cubicBezTo>
                <a:lnTo>
                  <a:pt x="0" y="904875"/>
                </a:lnTo>
                <a:cubicBezTo>
                  <a:pt x="0" y="405126"/>
                  <a:pt x="405126" y="0"/>
                  <a:pt x="9048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8D94992-4D4B-AD4A-8B8F-848D9CD94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343" y="520831"/>
            <a:ext cx="7377112" cy="81438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anchor="b">
            <a:no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DD00080-2A27-DA49-AD59-B97A952838A4}"/>
              </a:ext>
            </a:extLst>
          </p:cNvPr>
          <p:cNvSpPr/>
          <p:nvPr userDrawn="1"/>
        </p:nvSpPr>
        <p:spPr>
          <a:xfrm>
            <a:off x="6603552" y="6510847"/>
            <a:ext cx="3580818" cy="1047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AB2C2A3-5DF1-AE43-B8B6-A139D569F056}"/>
              </a:ext>
            </a:extLst>
          </p:cNvPr>
          <p:cNvSpPr/>
          <p:nvPr userDrawn="1"/>
        </p:nvSpPr>
        <p:spPr>
          <a:xfrm>
            <a:off x="6429375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A9E9162-DC07-D74D-A9F0-CB06FF92666B}"/>
              </a:ext>
            </a:extLst>
          </p:cNvPr>
          <p:cNvSpPr/>
          <p:nvPr userDrawn="1"/>
        </p:nvSpPr>
        <p:spPr>
          <a:xfrm>
            <a:off x="3876338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D90C6C1-0DD8-6942-8ECE-B6601EDE07C5}"/>
              </a:ext>
            </a:extLst>
          </p:cNvPr>
          <p:cNvSpPr/>
          <p:nvPr userDrawn="1"/>
        </p:nvSpPr>
        <p:spPr>
          <a:xfrm>
            <a:off x="3726636" y="6510847"/>
            <a:ext cx="108989" cy="10898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64B7DB6-0696-AB4F-B571-F14BD8A79A8C}"/>
              </a:ext>
            </a:extLst>
          </p:cNvPr>
          <p:cNvSpPr/>
          <p:nvPr userDrawn="1"/>
        </p:nvSpPr>
        <p:spPr>
          <a:xfrm>
            <a:off x="3576934" y="6510848"/>
            <a:ext cx="108989" cy="1047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icture Placeholder 15">
            <a:extLst>
              <a:ext uri="{FF2B5EF4-FFF2-40B4-BE49-F238E27FC236}">
                <a16:creationId xmlns:a16="http://schemas.microsoft.com/office/drawing/2014/main" id="{4F7B3B0C-D3FF-9D4D-8A5B-2B767840A72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911892" y="1747752"/>
            <a:ext cx="1809750" cy="3752850"/>
          </a:xfrm>
          <a:custGeom>
            <a:avLst/>
            <a:gdLst>
              <a:gd name="connsiteX0" fmla="*/ 904875 w 1809750"/>
              <a:gd name="connsiteY0" fmla="*/ 0 h 3752850"/>
              <a:gd name="connsiteX1" fmla="*/ 1809750 w 1809750"/>
              <a:gd name="connsiteY1" fmla="*/ 904875 h 3752850"/>
              <a:gd name="connsiteX2" fmla="*/ 1809750 w 1809750"/>
              <a:gd name="connsiteY2" fmla="*/ 2847975 h 3752850"/>
              <a:gd name="connsiteX3" fmla="*/ 904875 w 1809750"/>
              <a:gd name="connsiteY3" fmla="*/ 3752850 h 3752850"/>
              <a:gd name="connsiteX4" fmla="*/ 0 w 1809750"/>
              <a:gd name="connsiteY4" fmla="*/ 2847975 h 3752850"/>
              <a:gd name="connsiteX5" fmla="*/ 0 w 1809750"/>
              <a:gd name="connsiteY5" fmla="*/ 904875 h 3752850"/>
              <a:gd name="connsiteX6" fmla="*/ 904875 w 1809750"/>
              <a:gd name="connsiteY6" fmla="*/ 0 h 375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09750" h="3752850">
                <a:moveTo>
                  <a:pt x="904875" y="0"/>
                </a:moveTo>
                <a:cubicBezTo>
                  <a:pt x="1404624" y="0"/>
                  <a:pt x="1809750" y="405126"/>
                  <a:pt x="1809750" y="904875"/>
                </a:cubicBezTo>
                <a:lnTo>
                  <a:pt x="1809750" y="2847975"/>
                </a:lnTo>
                <a:cubicBezTo>
                  <a:pt x="1809750" y="3347724"/>
                  <a:pt x="1404624" y="3752850"/>
                  <a:pt x="904875" y="3752850"/>
                </a:cubicBezTo>
                <a:cubicBezTo>
                  <a:pt x="405126" y="3752850"/>
                  <a:pt x="0" y="3347724"/>
                  <a:pt x="0" y="2847975"/>
                </a:cubicBezTo>
                <a:lnTo>
                  <a:pt x="0" y="904875"/>
                </a:lnTo>
                <a:cubicBezTo>
                  <a:pt x="0" y="405126"/>
                  <a:pt x="405126" y="0"/>
                  <a:pt x="9048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94592D81-4864-EB40-B6B4-E801A30764E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3075" y="1747838"/>
            <a:ext cx="5029200" cy="41735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8EF0413F-B3C6-B048-B73D-679D3A7F3A3D}"/>
              </a:ext>
            </a:extLst>
          </p:cNvPr>
          <p:cNvSpPr/>
          <p:nvPr userDrawn="1"/>
        </p:nvSpPr>
        <p:spPr>
          <a:xfrm>
            <a:off x="9906000" y="4429031"/>
            <a:ext cx="1250688" cy="125068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026461F-FE9B-974F-A071-A543C6A34C6D}"/>
              </a:ext>
            </a:extLst>
          </p:cNvPr>
          <p:cNvSpPr/>
          <p:nvPr userDrawn="1"/>
        </p:nvSpPr>
        <p:spPr>
          <a:xfrm>
            <a:off x="6077261" y="5477244"/>
            <a:ext cx="623146" cy="6231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2EA0DDB-B24D-514A-BBC4-65C7038B059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0608" y="6208935"/>
            <a:ext cx="1757505" cy="51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7121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6F08522-C1C6-344B-B729-D3E5B2227D3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359728" y="-1110344"/>
            <a:ext cx="7380515" cy="74295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Delay 9">
            <a:extLst>
              <a:ext uri="{FF2B5EF4-FFF2-40B4-BE49-F238E27FC236}">
                <a16:creationId xmlns:a16="http://schemas.microsoft.com/office/drawing/2014/main" id="{2277ED73-1DF9-0843-BEFF-B6C1CCF5F23E}"/>
              </a:ext>
            </a:extLst>
          </p:cNvPr>
          <p:cNvSpPr/>
          <p:nvPr userDrawn="1"/>
        </p:nvSpPr>
        <p:spPr>
          <a:xfrm rot="16200000">
            <a:off x="534762" y="1383845"/>
            <a:ext cx="5176156" cy="5772153"/>
          </a:xfrm>
          <a:prstGeom prst="flowChartDela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C228105-02AE-2343-9C27-CF2449494AC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8457" y="3265713"/>
            <a:ext cx="4865914" cy="33636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04DF026-6A58-5844-8B0F-919CC2FB93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0608" y="6208935"/>
            <a:ext cx="1757505" cy="51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3063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89D03-84B3-3341-91CD-490FBA9FD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49C42C-0A73-A64C-828A-E63516D8A9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E5A7D1-4752-314A-93AF-440D335B48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0F4DE2-B452-2E49-AC2D-71F69BC09A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0A3BCA-215A-8342-8528-FC4C6ECE60E6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4A1E71-62F0-624E-A041-8D899719C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D8D6E2-6F51-664C-82BC-55A75ECB5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E263894-B39F-EE4D-A9A7-0BA1C1B99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6909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56F17-CCBA-104E-B564-8298FB5EF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151040-D947-5F49-A797-89E128C7F8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1275D-64AA-6147-9353-13F91FB815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0A3BCA-215A-8342-8528-FC4C6ECE60E6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7913F5-B03A-DA4B-A567-17E6E5763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9ED69D-9A8A-D840-B34A-36C94BF49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E263894-B39F-EE4D-A9A7-0BA1C1B99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6012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808782-5133-634A-B72C-CDF4B3F1B2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BEF838-A0EF-084E-A34C-8BF044C5B4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DEAA6-0732-AF43-BBF5-B2031CDE87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0A3BCA-215A-8342-8528-FC4C6ECE60E6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EA19E2-A852-9942-813F-3C70BBFEF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B159C-5422-8040-A0D9-54B3B4975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E263894-B39F-EE4D-A9A7-0BA1C1B99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0477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5534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48578" name="Title 1"/>
          <p:cNvSpPr>
            <a:spLocks noGrp="1"/>
          </p:cNvSpPr>
          <p:nvPr>
            <p:ph type="ctrTitle" hasCustomPrompt="1"/>
          </p:nvPr>
        </p:nvSpPr>
        <p:spPr>
          <a:xfrm>
            <a:off x="321087" y="2001837"/>
            <a:ext cx="5653924" cy="1508125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57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087" y="3602038"/>
            <a:ext cx="5653924" cy="1655762"/>
          </a:xfrm>
        </p:spPr>
        <p:txBody>
          <a:bodyPr/>
          <a:lstStyle>
            <a:lvl1pPr marL="0" indent="0" algn="l">
              <a:buNone/>
              <a:defRPr sz="2400" b="1">
                <a:solidFill>
                  <a:srgbClr val="4EC2C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2097153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5251" y="668260"/>
            <a:ext cx="3963593" cy="1156589"/>
          </a:xfrm>
          <a:prstGeom prst="rect">
            <a:avLst/>
          </a:prstGeom>
        </p:spPr>
      </p:pic>
      <p:sp>
        <p:nvSpPr>
          <p:cNvPr id="1048580" name="Rectangle 5"/>
          <p:cNvSpPr/>
          <p:nvPr userDrawn="1"/>
        </p:nvSpPr>
        <p:spPr>
          <a:xfrm>
            <a:off x="0" y="5957888"/>
            <a:ext cx="12192000" cy="900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259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E61387B-DA47-EF43-9FE4-991D685C54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5F181B-39D6-A04D-9688-D0D9513684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1087" y="2001837"/>
            <a:ext cx="5653924" cy="1508125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2CA44B-EE68-FC4B-8C15-9BCF4AE3C65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087" y="3602038"/>
            <a:ext cx="5653924" cy="1655762"/>
          </a:xfrm>
        </p:spPr>
        <p:txBody>
          <a:bodyPr/>
          <a:lstStyle>
            <a:lvl1pPr marL="0" indent="0" algn="l">
              <a:buNone/>
              <a:defRPr sz="2400" b="1">
                <a:solidFill>
                  <a:srgbClr val="4EC2C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4ABD1E3-AC17-1B40-BA6A-03DB13C4B1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01412" y="-43957"/>
            <a:ext cx="6028722" cy="6667499"/>
          </a:xfrm>
          <a:custGeom>
            <a:avLst/>
            <a:gdLst>
              <a:gd name="connsiteX0" fmla="*/ 0 w 6644098"/>
              <a:gd name="connsiteY0" fmla="*/ 1107350 h 6644098"/>
              <a:gd name="connsiteX1" fmla="*/ 1107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0 w 6644098"/>
              <a:gd name="connsiteY8" fmla="*/ 1107350 h 6644098"/>
              <a:gd name="connsiteX0" fmla="*/ 725557 w 6644098"/>
              <a:gd name="connsiteY0" fmla="*/ 1385646 h 6644098"/>
              <a:gd name="connsiteX1" fmla="*/ 1107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725557 w 6644098"/>
              <a:gd name="connsiteY0" fmla="*/ 1385646 h 6644098"/>
              <a:gd name="connsiteX1" fmla="*/ 2250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725557 w 6644098"/>
              <a:gd name="connsiteY0" fmla="*/ 1385646 h 6644098"/>
              <a:gd name="connsiteX1" fmla="*/ 2250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24912 w 5943453"/>
              <a:gd name="connsiteY0" fmla="*/ 1385646 h 6644098"/>
              <a:gd name="connsiteX1" fmla="*/ 1549705 w 5943453"/>
              <a:gd name="connsiteY1" fmla="*/ 0 h 6644098"/>
              <a:gd name="connsiteX2" fmla="*/ 4836103 w 5943453"/>
              <a:gd name="connsiteY2" fmla="*/ 0 h 6644098"/>
              <a:gd name="connsiteX3" fmla="*/ 5943453 w 5943453"/>
              <a:gd name="connsiteY3" fmla="*/ 1107350 h 6644098"/>
              <a:gd name="connsiteX4" fmla="*/ 5943453 w 5943453"/>
              <a:gd name="connsiteY4" fmla="*/ 5536748 h 6644098"/>
              <a:gd name="connsiteX5" fmla="*/ 4836103 w 5943453"/>
              <a:gd name="connsiteY5" fmla="*/ 6644098 h 6644098"/>
              <a:gd name="connsiteX6" fmla="*/ 406705 w 5943453"/>
              <a:gd name="connsiteY6" fmla="*/ 6644098 h 6644098"/>
              <a:gd name="connsiteX7" fmla="*/ 54729 w 5943453"/>
              <a:gd name="connsiteY7" fmla="*/ 5059669 h 6644098"/>
              <a:gd name="connsiteX8" fmla="*/ 24912 w 5943453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5918541 w 5918541"/>
              <a:gd name="connsiteY4" fmla="*/ 5536748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5918541 w 5918541"/>
              <a:gd name="connsiteY4" fmla="*/ 5536748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3622602 w 5918541"/>
              <a:gd name="connsiteY4" fmla="*/ 3876913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24219"/>
              <a:gd name="connsiteX1" fmla="*/ 1524793 w 5918541"/>
              <a:gd name="connsiteY1" fmla="*/ 0 h 6624219"/>
              <a:gd name="connsiteX2" fmla="*/ 4811191 w 5918541"/>
              <a:gd name="connsiteY2" fmla="*/ 0 h 6624219"/>
              <a:gd name="connsiteX3" fmla="*/ 5918541 w 5918541"/>
              <a:gd name="connsiteY3" fmla="*/ 1107350 h 6624219"/>
              <a:gd name="connsiteX4" fmla="*/ 3622602 w 5918541"/>
              <a:gd name="connsiteY4" fmla="*/ 3876913 h 6624219"/>
              <a:gd name="connsiteX5" fmla="*/ 2892938 w 5918541"/>
              <a:gd name="connsiteY5" fmla="*/ 5868846 h 6624219"/>
              <a:gd name="connsiteX6" fmla="*/ 1296193 w 5918541"/>
              <a:gd name="connsiteY6" fmla="*/ 6624219 h 6624219"/>
              <a:gd name="connsiteX7" fmla="*/ 29817 w 5918541"/>
              <a:gd name="connsiteY7" fmla="*/ 5059669 h 6624219"/>
              <a:gd name="connsiteX8" fmla="*/ 0 w 5918541"/>
              <a:gd name="connsiteY8" fmla="*/ 1385646 h 6624219"/>
              <a:gd name="connsiteX0" fmla="*/ 0 w 5918541"/>
              <a:gd name="connsiteY0" fmla="*/ 1385646 h 6624219"/>
              <a:gd name="connsiteX1" fmla="*/ 1524793 w 5918541"/>
              <a:gd name="connsiteY1" fmla="*/ 0 h 6624219"/>
              <a:gd name="connsiteX2" fmla="*/ 4811191 w 5918541"/>
              <a:gd name="connsiteY2" fmla="*/ 0 h 6624219"/>
              <a:gd name="connsiteX3" fmla="*/ 5918541 w 5918541"/>
              <a:gd name="connsiteY3" fmla="*/ 1107350 h 6624219"/>
              <a:gd name="connsiteX4" fmla="*/ 3622602 w 5918541"/>
              <a:gd name="connsiteY4" fmla="*/ 3876913 h 6624219"/>
              <a:gd name="connsiteX5" fmla="*/ 2892938 w 5918541"/>
              <a:gd name="connsiteY5" fmla="*/ 5868846 h 6624219"/>
              <a:gd name="connsiteX6" fmla="*/ 1296193 w 5918541"/>
              <a:gd name="connsiteY6" fmla="*/ 6624219 h 6624219"/>
              <a:gd name="connsiteX7" fmla="*/ 29817 w 5918541"/>
              <a:gd name="connsiteY7" fmla="*/ 5059669 h 6624219"/>
              <a:gd name="connsiteX8" fmla="*/ 0 w 5918541"/>
              <a:gd name="connsiteY8" fmla="*/ 1385646 h 6624219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3622602 w 5918541"/>
              <a:gd name="connsiteY4" fmla="*/ 3876913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48359"/>
              <a:gd name="connsiteY0" fmla="*/ 1385646 h 6630583"/>
              <a:gd name="connsiteX1" fmla="*/ 1524793 w 5948359"/>
              <a:gd name="connsiteY1" fmla="*/ 0 h 6630583"/>
              <a:gd name="connsiteX2" fmla="*/ 4811191 w 5948359"/>
              <a:gd name="connsiteY2" fmla="*/ 0 h 6630583"/>
              <a:gd name="connsiteX3" fmla="*/ 5918541 w 5948359"/>
              <a:gd name="connsiteY3" fmla="*/ 1107350 h 6630583"/>
              <a:gd name="connsiteX4" fmla="*/ 5948359 w 5948359"/>
              <a:gd name="connsiteY4" fmla="*/ 3519104 h 6630583"/>
              <a:gd name="connsiteX5" fmla="*/ 2892938 w 5948359"/>
              <a:gd name="connsiteY5" fmla="*/ 5868846 h 6630583"/>
              <a:gd name="connsiteX6" fmla="*/ 1296193 w 5948359"/>
              <a:gd name="connsiteY6" fmla="*/ 6624219 h 6630583"/>
              <a:gd name="connsiteX7" fmla="*/ 29817 w 5948359"/>
              <a:gd name="connsiteY7" fmla="*/ 5059669 h 6630583"/>
              <a:gd name="connsiteX8" fmla="*/ 0 w 5948359"/>
              <a:gd name="connsiteY8" fmla="*/ 1385646 h 6630583"/>
              <a:gd name="connsiteX0" fmla="*/ 0 w 5948359"/>
              <a:gd name="connsiteY0" fmla="*/ 1385646 h 6630583"/>
              <a:gd name="connsiteX1" fmla="*/ 1524793 w 5948359"/>
              <a:gd name="connsiteY1" fmla="*/ 0 h 6630583"/>
              <a:gd name="connsiteX2" fmla="*/ 4811191 w 5948359"/>
              <a:gd name="connsiteY2" fmla="*/ 0 h 6630583"/>
              <a:gd name="connsiteX3" fmla="*/ 5918541 w 5948359"/>
              <a:gd name="connsiteY3" fmla="*/ 1107350 h 6630583"/>
              <a:gd name="connsiteX4" fmla="*/ 5948359 w 5948359"/>
              <a:gd name="connsiteY4" fmla="*/ 3519104 h 6630583"/>
              <a:gd name="connsiteX5" fmla="*/ 2892938 w 5948359"/>
              <a:gd name="connsiteY5" fmla="*/ 5868846 h 6630583"/>
              <a:gd name="connsiteX6" fmla="*/ 1296193 w 5948359"/>
              <a:gd name="connsiteY6" fmla="*/ 6624219 h 6630583"/>
              <a:gd name="connsiteX7" fmla="*/ 29817 w 5948359"/>
              <a:gd name="connsiteY7" fmla="*/ 5059669 h 6630583"/>
              <a:gd name="connsiteX8" fmla="*/ 0 w 5948359"/>
              <a:gd name="connsiteY8" fmla="*/ 1385646 h 6630583"/>
              <a:gd name="connsiteX0" fmla="*/ 0 w 5948359"/>
              <a:gd name="connsiteY0" fmla="*/ 1398530 h 6643467"/>
              <a:gd name="connsiteX1" fmla="*/ 1524793 w 5948359"/>
              <a:gd name="connsiteY1" fmla="*/ 12884 h 6643467"/>
              <a:gd name="connsiteX2" fmla="*/ 4811191 w 5948359"/>
              <a:gd name="connsiteY2" fmla="*/ 12884 h 6643467"/>
              <a:gd name="connsiteX3" fmla="*/ 5918541 w 5948359"/>
              <a:gd name="connsiteY3" fmla="*/ 1120234 h 6643467"/>
              <a:gd name="connsiteX4" fmla="*/ 5948359 w 5948359"/>
              <a:gd name="connsiteY4" fmla="*/ 3531988 h 6643467"/>
              <a:gd name="connsiteX5" fmla="*/ 2892938 w 5948359"/>
              <a:gd name="connsiteY5" fmla="*/ 5881730 h 6643467"/>
              <a:gd name="connsiteX6" fmla="*/ 1296193 w 5948359"/>
              <a:gd name="connsiteY6" fmla="*/ 6637103 h 6643467"/>
              <a:gd name="connsiteX7" fmla="*/ 29817 w 5948359"/>
              <a:gd name="connsiteY7" fmla="*/ 5072553 h 6643467"/>
              <a:gd name="connsiteX8" fmla="*/ 0 w 5948359"/>
              <a:gd name="connsiteY8" fmla="*/ 1398530 h 6643467"/>
              <a:gd name="connsiteX0" fmla="*/ 0 w 5948359"/>
              <a:gd name="connsiteY0" fmla="*/ 1424734 h 6669671"/>
              <a:gd name="connsiteX1" fmla="*/ 1524793 w 5948359"/>
              <a:gd name="connsiteY1" fmla="*/ 39088 h 6669671"/>
              <a:gd name="connsiteX2" fmla="*/ 4811191 w 5948359"/>
              <a:gd name="connsiteY2" fmla="*/ 39088 h 6669671"/>
              <a:gd name="connsiteX3" fmla="*/ 5918541 w 5948359"/>
              <a:gd name="connsiteY3" fmla="*/ 1146438 h 6669671"/>
              <a:gd name="connsiteX4" fmla="*/ 5948359 w 5948359"/>
              <a:gd name="connsiteY4" fmla="*/ 3558192 h 6669671"/>
              <a:gd name="connsiteX5" fmla="*/ 2892938 w 5948359"/>
              <a:gd name="connsiteY5" fmla="*/ 5907934 h 6669671"/>
              <a:gd name="connsiteX6" fmla="*/ 1296193 w 5948359"/>
              <a:gd name="connsiteY6" fmla="*/ 6663307 h 6669671"/>
              <a:gd name="connsiteX7" fmla="*/ 29817 w 5948359"/>
              <a:gd name="connsiteY7" fmla="*/ 5098757 h 6669671"/>
              <a:gd name="connsiteX8" fmla="*/ 0 w 5948359"/>
              <a:gd name="connsiteY8" fmla="*/ 1424734 h 6669671"/>
              <a:gd name="connsiteX0" fmla="*/ 0 w 6053238"/>
              <a:gd name="connsiteY0" fmla="*/ 1388833 h 6633770"/>
              <a:gd name="connsiteX1" fmla="*/ 1524793 w 6053238"/>
              <a:gd name="connsiteY1" fmla="*/ 3187 h 6633770"/>
              <a:gd name="connsiteX2" fmla="*/ 4811191 w 6053238"/>
              <a:gd name="connsiteY2" fmla="*/ 3187 h 6633770"/>
              <a:gd name="connsiteX3" fmla="*/ 5918541 w 6053238"/>
              <a:gd name="connsiteY3" fmla="*/ 1110537 h 6633770"/>
              <a:gd name="connsiteX4" fmla="*/ 5948359 w 6053238"/>
              <a:gd name="connsiteY4" fmla="*/ 3522291 h 6633770"/>
              <a:gd name="connsiteX5" fmla="*/ 2892938 w 6053238"/>
              <a:gd name="connsiteY5" fmla="*/ 5872033 h 6633770"/>
              <a:gd name="connsiteX6" fmla="*/ 1296193 w 6053238"/>
              <a:gd name="connsiteY6" fmla="*/ 6627406 h 6633770"/>
              <a:gd name="connsiteX7" fmla="*/ 29817 w 6053238"/>
              <a:gd name="connsiteY7" fmla="*/ 5062856 h 6633770"/>
              <a:gd name="connsiteX8" fmla="*/ 0 w 6053238"/>
              <a:gd name="connsiteY8" fmla="*/ 1388833 h 6633770"/>
              <a:gd name="connsiteX0" fmla="*/ 0 w 5972666"/>
              <a:gd name="connsiteY0" fmla="*/ 1402064 h 6647001"/>
              <a:gd name="connsiteX1" fmla="*/ 1524793 w 5972666"/>
              <a:gd name="connsiteY1" fmla="*/ 16418 h 6647001"/>
              <a:gd name="connsiteX2" fmla="*/ 4811191 w 5972666"/>
              <a:gd name="connsiteY2" fmla="*/ 16418 h 6647001"/>
              <a:gd name="connsiteX3" fmla="*/ 5918541 w 5972666"/>
              <a:gd name="connsiteY3" fmla="*/ 1123768 h 6647001"/>
              <a:gd name="connsiteX4" fmla="*/ 5948359 w 5972666"/>
              <a:gd name="connsiteY4" fmla="*/ 3535522 h 6647001"/>
              <a:gd name="connsiteX5" fmla="*/ 2892938 w 5972666"/>
              <a:gd name="connsiteY5" fmla="*/ 5885264 h 6647001"/>
              <a:gd name="connsiteX6" fmla="*/ 1296193 w 5972666"/>
              <a:gd name="connsiteY6" fmla="*/ 6640637 h 6647001"/>
              <a:gd name="connsiteX7" fmla="*/ 29817 w 5972666"/>
              <a:gd name="connsiteY7" fmla="*/ 5076087 h 6647001"/>
              <a:gd name="connsiteX8" fmla="*/ 0 w 5972666"/>
              <a:gd name="connsiteY8" fmla="*/ 1402064 h 6647001"/>
              <a:gd name="connsiteX0" fmla="*/ 0 w 6020611"/>
              <a:gd name="connsiteY0" fmla="*/ 1398259 h 6643196"/>
              <a:gd name="connsiteX1" fmla="*/ 1524793 w 6020611"/>
              <a:gd name="connsiteY1" fmla="*/ 12613 h 6643196"/>
              <a:gd name="connsiteX2" fmla="*/ 4811191 w 6020611"/>
              <a:gd name="connsiteY2" fmla="*/ 12613 h 6643196"/>
              <a:gd name="connsiteX3" fmla="*/ 5918541 w 6020611"/>
              <a:gd name="connsiteY3" fmla="*/ 1119963 h 6643196"/>
              <a:gd name="connsiteX4" fmla="*/ 5948359 w 6020611"/>
              <a:gd name="connsiteY4" fmla="*/ 3531717 h 6643196"/>
              <a:gd name="connsiteX5" fmla="*/ 2892938 w 6020611"/>
              <a:gd name="connsiteY5" fmla="*/ 5881459 h 6643196"/>
              <a:gd name="connsiteX6" fmla="*/ 1296193 w 6020611"/>
              <a:gd name="connsiteY6" fmla="*/ 6636832 h 6643196"/>
              <a:gd name="connsiteX7" fmla="*/ 29817 w 6020611"/>
              <a:gd name="connsiteY7" fmla="*/ 5072282 h 6643196"/>
              <a:gd name="connsiteX8" fmla="*/ 0 w 6020611"/>
              <a:gd name="connsiteY8" fmla="*/ 1398259 h 6643196"/>
              <a:gd name="connsiteX0" fmla="*/ 0 w 6020611"/>
              <a:gd name="connsiteY0" fmla="*/ 1398259 h 6643196"/>
              <a:gd name="connsiteX1" fmla="*/ 1524793 w 6020611"/>
              <a:gd name="connsiteY1" fmla="*/ 12613 h 6643196"/>
              <a:gd name="connsiteX2" fmla="*/ 4811191 w 6020611"/>
              <a:gd name="connsiteY2" fmla="*/ 12613 h 6643196"/>
              <a:gd name="connsiteX3" fmla="*/ 5918541 w 6020611"/>
              <a:gd name="connsiteY3" fmla="*/ 1119963 h 6643196"/>
              <a:gd name="connsiteX4" fmla="*/ 5948359 w 6020611"/>
              <a:gd name="connsiteY4" fmla="*/ 3531717 h 6643196"/>
              <a:gd name="connsiteX5" fmla="*/ 2892938 w 6020611"/>
              <a:gd name="connsiteY5" fmla="*/ 5881459 h 6643196"/>
              <a:gd name="connsiteX6" fmla="*/ 1296193 w 6020611"/>
              <a:gd name="connsiteY6" fmla="*/ 6636832 h 6643196"/>
              <a:gd name="connsiteX7" fmla="*/ 29817 w 6020611"/>
              <a:gd name="connsiteY7" fmla="*/ 5072282 h 6643196"/>
              <a:gd name="connsiteX8" fmla="*/ 0 w 6020611"/>
              <a:gd name="connsiteY8" fmla="*/ 1398259 h 6643196"/>
              <a:gd name="connsiteX0" fmla="*/ 0 w 6040948"/>
              <a:gd name="connsiteY0" fmla="*/ 1394090 h 6639027"/>
              <a:gd name="connsiteX1" fmla="*/ 1524793 w 6040948"/>
              <a:gd name="connsiteY1" fmla="*/ 8444 h 6639027"/>
              <a:gd name="connsiteX2" fmla="*/ 4811191 w 6040948"/>
              <a:gd name="connsiteY2" fmla="*/ 8444 h 6639027"/>
              <a:gd name="connsiteX3" fmla="*/ 5918541 w 6040948"/>
              <a:gd name="connsiteY3" fmla="*/ 1115794 h 6639027"/>
              <a:gd name="connsiteX4" fmla="*/ 5948359 w 6040948"/>
              <a:gd name="connsiteY4" fmla="*/ 3527548 h 6639027"/>
              <a:gd name="connsiteX5" fmla="*/ 2892938 w 6040948"/>
              <a:gd name="connsiteY5" fmla="*/ 5877290 h 6639027"/>
              <a:gd name="connsiteX6" fmla="*/ 1296193 w 6040948"/>
              <a:gd name="connsiteY6" fmla="*/ 6632663 h 6639027"/>
              <a:gd name="connsiteX7" fmla="*/ 29817 w 6040948"/>
              <a:gd name="connsiteY7" fmla="*/ 5068113 h 6639027"/>
              <a:gd name="connsiteX8" fmla="*/ 0 w 6040948"/>
              <a:gd name="connsiteY8" fmla="*/ 1394090 h 6639027"/>
              <a:gd name="connsiteX0" fmla="*/ 0 w 6028722"/>
              <a:gd name="connsiteY0" fmla="*/ 1422562 h 6667499"/>
              <a:gd name="connsiteX1" fmla="*/ 1524793 w 6028722"/>
              <a:gd name="connsiteY1" fmla="*/ 36916 h 6667499"/>
              <a:gd name="connsiteX2" fmla="*/ 4811191 w 6028722"/>
              <a:gd name="connsiteY2" fmla="*/ 36916 h 6667499"/>
              <a:gd name="connsiteX3" fmla="*/ 5918541 w 6028722"/>
              <a:gd name="connsiteY3" fmla="*/ 1144266 h 6667499"/>
              <a:gd name="connsiteX4" fmla="*/ 5948359 w 6028722"/>
              <a:gd name="connsiteY4" fmla="*/ 3556020 h 6667499"/>
              <a:gd name="connsiteX5" fmla="*/ 2892938 w 6028722"/>
              <a:gd name="connsiteY5" fmla="*/ 5905762 h 6667499"/>
              <a:gd name="connsiteX6" fmla="*/ 1296193 w 6028722"/>
              <a:gd name="connsiteY6" fmla="*/ 6661135 h 6667499"/>
              <a:gd name="connsiteX7" fmla="*/ 29817 w 6028722"/>
              <a:gd name="connsiteY7" fmla="*/ 5096585 h 6667499"/>
              <a:gd name="connsiteX8" fmla="*/ 0 w 6028722"/>
              <a:gd name="connsiteY8" fmla="*/ 1422562 h 6667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028722" h="6667499">
                <a:moveTo>
                  <a:pt x="0" y="1422562"/>
                </a:moveTo>
                <a:cubicBezTo>
                  <a:pt x="0" y="810989"/>
                  <a:pt x="684620" y="76672"/>
                  <a:pt x="1524793" y="36916"/>
                </a:cubicBezTo>
                <a:lnTo>
                  <a:pt x="4811191" y="36916"/>
                </a:lnTo>
                <a:cubicBezTo>
                  <a:pt x="6635338" y="26976"/>
                  <a:pt x="5848967" y="-292254"/>
                  <a:pt x="5918541" y="1144266"/>
                </a:cubicBezTo>
                <a:cubicBezTo>
                  <a:pt x="5938419" y="1968062"/>
                  <a:pt x="5938420" y="2752102"/>
                  <a:pt x="5948359" y="3556020"/>
                </a:cubicBezTo>
                <a:cubicBezTo>
                  <a:pt x="2569054" y="3173680"/>
                  <a:pt x="3315667" y="5130510"/>
                  <a:pt x="2892938" y="5905762"/>
                </a:cubicBezTo>
                <a:cubicBezTo>
                  <a:pt x="2390508" y="6763840"/>
                  <a:pt x="1420937" y="6667762"/>
                  <a:pt x="1296193" y="6661135"/>
                </a:cubicBezTo>
                <a:cubicBezTo>
                  <a:pt x="446080" y="6551804"/>
                  <a:pt x="29817" y="5708158"/>
                  <a:pt x="29817" y="5096585"/>
                </a:cubicBezTo>
                <a:cubicBezTo>
                  <a:pt x="29817" y="3620119"/>
                  <a:pt x="0" y="2899028"/>
                  <a:pt x="0" y="1422562"/>
                </a:cubicBez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A41F18C-5C1E-7348-94C3-E57A1F1619B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5251" y="668260"/>
            <a:ext cx="3963593" cy="115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691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8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48913" name="Title 1"/>
          <p:cNvSpPr>
            <a:spLocks noGrp="1"/>
          </p:cNvSpPr>
          <p:nvPr>
            <p:ph type="ctrTitle" hasCustomPrompt="1"/>
          </p:nvPr>
        </p:nvSpPr>
        <p:spPr>
          <a:xfrm>
            <a:off x="321087" y="2001837"/>
            <a:ext cx="5653924" cy="1508125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9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087" y="3602038"/>
            <a:ext cx="5653924" cy="1655762"/>
          </a:xfrm>
        </p:spPr>
        <p:txBody>
          <a:bodyPr/>
          <a:lstStyle>
            <a:lvl1pPr marL="0" indent="0" algn="l">
              <a:buNone/>
              <a:defRPr sz="2400" b="1">
                <a:solidFill>
                  <a:srgbClr val="4EC2C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4891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301412" y="-43957"/>
            <a:ext cx="6028722" cy="6667499"/>
          </a:xfrm>
          <a:custGeom>
            <a:avLst/>
            <a:gdLst>
              <a:gd name="connsiteX0" fmla="*/ 0 w 6644098"/>
              <a:gd name="connsiteY0" fmla="*/ 1107350 h 6644098"/>
              <a:gd name="connsiteX1" fmla="*/ 1107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0 w 6644098"/>
              <a:gd name="connsiteY8" fmla="*/ 1107350 h 6644098"/>
              <a:gd name="connsiteX0" fmla="*/ 725557 w 6644098"/>
              <a:gd name="connsiteY0" fmla="*/ 1385646 h 6644098"/>
              <a:gd name="connsiteX1" fmla="*/ 1107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725557 w 6644098"/>
              <a:gd name="connsiteY0" fmla="*/ 1385646 h 6644098"/>
              <a:gd name="connsiteX1" fmla="*/ 2250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725557 w 6644098"/>
              <a:gd name="connsiteY0" fmla="*/ 1385646 h 6644098"/>
              <a:gd name="connsiteX1" fmla="*/ 2250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24912 w 5943453"/>
              <a:gd name="connsiteY0" fmla="*/ 1385646 h 6644098"/>
              <a:gd name="connsiteX1" fmla="*/ 1549705 w 5943453"/>
              <a:gd name="connsiteY1" fmla="*/ 0 h 6644098"/>
              <a:gd name="connsiteX2" fmla="*/ 4836103 w 5943453"/>
              <a:gd name="connsiteY2" fmla="*/ 0 h 6644098"/>
              <a:gd name="connsiteX3" fmla="*/ 5943453 w 5943453"/>
              <a:gd name="connsiteY3" fmla="*/ 1107350 h 6644098"/>
              <a:gd name="connsiteX4" fmla="*/ 5943453 w 5943453"/>
              <a:gd name="connsiteY4" fmla="*/ 5536748 h 6644098"/>
              <a:gd name="connsiteX5" fmla="*/ 4836103 w 5943453"/>
              <a:gd name="connsiteY5" fmla="*/ 6644098 h 6644098"/>
              <a:gd name="connsiteX6" fmla="*/ 406705 w 5943453"/>
              <a:gd name="connsiteY6" fmla="*/ 6644098 h 6644098"/>
              <a:gd name="connsiteX7" fmla="*/ 54729 w 5943453"/>
              <a:gd name="connsiteY7" fmla="*/ 5059669 h 6644098"/>
              <a:gd name="connsiteX8" fmla="*/ 24912 w 5943453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5918541 w 5918541"/>
              <a:gd name="connsiteY4" fmla="*/ 5536748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5918541 w 5918541"/>
              <a:gd name="connsiteY4" fmla="*/ 5536748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3622602 w 5918541"/>
              <a:gd name="connsiteY4" fmla="*/ 3876913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24219"/>
              <a:gd name="connsiteX1" fmla="*/ 1524793 w 5918541"/>
              <a:gd name="connsiteY1" fmla="*/ 0 h 6624219"/>
              <a:gd name="connsiteX2" fmla="*/ 4811191 w 5918541"/>
              <a:gd name="connsiteY2" fmla="*/ 0 h 6624219"/>
              <a:gd name="connsiteX3" fmla="*/ 5918541 w 5918541"/>
              <a:gd name="connsiteY3" fmla="*/ 1107350 h 6624219"/>
              <a:gd name="connsiteX4" fmla="*/ 3622602 w 5918541"/>
              <a:gd name="connsiteY4" fmla="*/ 3876913 h 6624219"/>
              <a:gd name="connsiteX5" fmla="*/ 2892938 w 5918541"/>
              <a:gd name="connsiteY5" fmla="*/ 5868846 h 6624219"/>
              <a:gd name="connsiteX6" fmla="*/ 1296193 w 5918541"/>
              <a:gd name="connsiteY6" fmla="*/ 6624219 h 6624219"/>
              <a:gd name="connsiteX7" fmla="*/ 29817 w 5918541"/>
              <a:gd name="connsiteY7" fmla="*/ 5059669 h 6624219"/>
              <a:gd name="connsiteX8" fmla="*/ 0 w 5918541"/>
              <a:gd name="connsiteY8" fmla="*/ 1385646 h 6624219"/>
              <a:gd name="connsiteX0" fmla="*/ 0 w 5918541"/>
              <a:gd name="connsiteY0" fmla="*/ 1385646 h 6624219"/>
              <a:gd name="connsiteX1" fmla="*/ 1524793 w 5918541"/>
              <a:gd name="connsiteY1" fmla="*/ 0 h 6624219"/>
              <a:gd name="connsiteX2" fmla="*/ 4811191 w 5918541"/>
              <a:gd name="connsiteY2" fmla="*/ 0 h 6624219"/>
              <a:gd name="connsiteX3" fmla="*/ 5918541 w 5918541"/>
              <a:gd name="connsiteY3" fmla="*/ 1107350 h 6624219"/>
              <a:gd name="connsiteX4" fmla="*/ 3622602 w 5918541"/>
              <a:gd name="connsiteY4" fmla="*/ 3876913 h 6624219"/>
              <a:gd name="connsiteX5" fmla="*/ 2892938 w 5918541"/>
              <a:gd name="connsiteY5" fmla="*/ 5868846 h 6624219"/>
              <a:gd name="connsiteX6" fmla="*/ 1296193 w 5918541"/>
              <a:gd name="connsiteY6" fmla="*/ 6624219 h 6624219"/>
              <a:gd name="connsiteX7" fmla="*/ 29817 w 5918541"/>
              <a:gd name="connsiteY7" fmla="*/ 5059669 h 6624219"/>
              <a:gd name="connsiteX8" fmla="*/ 0 w 5918541"/>
              <a:gd name="connsiteY8" fmla="*/ 1385646 h 6624219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3622602 w 5918541"/>
              <a:gd name="connsiteY4" fmla="*/ 3876913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48359"/>
              <a:gd name="connsiteY0" fmla="*/ 1385646 h 6630583"/>
              <a:gd name="connsiteX1" fmla="*/ 1524793 w 5948359"/>
              <a:gd name="connsiteY1" fmla="*/ 0 h 6630583"/>
              <a:gd name="connsiteX2" fmla="*/ 4811191 w 5948359"/>
              <a:gd name="connsiteY2" fmla="*/ 0 h 6630583"/>
              <a:gd name="connsiteX3" fmla="*/ 5918541 w 5948359"/>
              <a:gd name="connsiteY3" fmla="*/ 1107350 h 6630583"/>
              <a:gd name="connsiteX4" fmla="*/ 5948359 w 5948359"/>
              <a:gd name="connsiteY4" fmla="*/ 3519104 h 6630583"/>
              <a:gd name="connsiteX5" fmla="*/ 2892938 w 5948359"/>
              <a:gd name="connsiteY5" fmla="*/ 5868846 h 6630583"/>
              <a:gd name="connsiteX6" fmla="*/ 1296193 w 5948359"/>
              <a:gd name="connsiteY6" fmla="*/ 6624219 h 6630583"/>
              <a:gd name="connsiteX7" fmla="*/ 29817 w 5948359"/>
              <a:gd name="connsiteY7" fmla="*/ 5059669 h 6630583"/>
              <a:gd name="connsiteX8" fmla="*/ 0 w 5948359"/>
              <a:gd name="connsiteY8" fmla="*/ 1385646 h 6630583"/>
              <a:gd name="connsiteX0" fmla="*/ 0 w 5948359"/>
              <a:gd name="connsiteY0" fmla="*/ 1385646 h 6630583"/>
              <a:gd name="connsiteX1" fmla="*/ 1524793 w 5948359"/>
              <a:gd name="connsiteY1" fmla="*/ 0 h 6630583"/>
              <a:gd name="connsiteX2" fmla="*/ 4811191 w 5948359"/>
              <a:gd name="connsiteY2" fmla="*/ 0 h 6630583"/>
              <a:gd name="connsiteX3" fmla="*/ 5918541 w 5948359"/>
              <a:gd name="connsiteY3" fmla="*/ 1107350 h 6630583"/>
              <a:gd name="connsiteX4" fmla="*/ 5948359 w 5948359"/>
              <a:gd name="connsiteY4" fmla="*/ 3519104 h 6630583"/>
              <a:gd name="connsiteX5" fmla="*/ 2892938 w 5948359"/>
              <a:gd name="connsiteY5" fmla="*/ 5868846 h 6630583"/>
              <a:gd name="connsiteX6" fmla="*/ 1296193 w 5948359"/>
              <a:gd name="connsiteY6" fmla="*/ 6624219 h 6630583"/>
              <a:gd name="connsiteX7" fmla="*/ 29817 w 5948359"/>
              <a:gd name="connsiteY7" fmla="*/ 5059669 h 6630583"/>
              <a:gd name="connsiteX8" fmla="*/ 0 w 5948359"/>
              <a:gd name="connsiteY8" fmla="*/ 1385646 h 6630583"/>
              <a:gd name="connsiteX0" fmla="*/ 0 w 5948359"/>
              <a:gd name="connsiteY0" fmla="*/ 1398530 h 6643467"/>
              <a:gd name="connsiteX1" fmla="*/ 1524793 w 5948359"/>
              <a:gd name="connsiteY1" fmla="*/ 12884 h 6643467"/>
              <a:gd name="connsiteX2" fmla="*/ 4811191 w 5948359"/>
              <a:gd name="connsiteY2" fmla="*/ 12884 h 6643467"/>
              <a:gd name="connsiteX3" fmla="*/ 5918541 w 5948359"/>
              <a:gd name="connsiteY3" fmla="*/ 1120234 h 6643467"/>
              <a:gd name="connsiteX4" fmla="*/ 5948359 w 5948359"/>
              <a:gd name="connsiteY4" fmla="*/ 3531988 h 6643467"/>
              <a:gd name="connsiteX5" fmla="*/ 2892938 w 5948359"/>
              <a:gd name="connsiteY5" fmla="*/ 5881730 h 6643467"/>
              <a:gd name="connsiteX6" fmla="*/ 1296193 w 5948359"/>
              <a:gd name="connsiteY6" fmla="*/ 6637103 h 6643467"/>
              <a:gd name="connsiteX7" fmla="*/ 29817 w 5948359"/>
              <a:gd name="connsiteY7" fmla="*/ 5072553 h 6643467"/>
              <a:gd name="connsiteX8" fmla="*/ 0 w 5948359"/>
              <a:gd name="connsiteY8" fmla="*/ 1398530 h 6643467"/>
              <a:gd name="connsiteX0" fmla="*/ 0 w 5948359"/>
              <a:gd name="connsiteY0" fmla="*/ 1424734 h 6669671"/>
              <a:gd name="connsiteX1" fmla="*/ 1524793 w 5948359"/>
              <a:gd name="connsiteY1" fmla="*/ 39088 h 6669671"/>
              <a:gd name="connsiteX2" fmla="*/ 4811191 w 5948359"/>
              <a:gd name="connsiteY2" fmla="*/ 39088 h 6669671"/>
              <a:gd name="connsiteX3" fmla="*/ 5918541 w 5948359"/>
              <a:gd name="connsiteY3" fmla="*/ 1146438 h 6669671"/>
              <a:gd name="connsiteX4" fmla="*/ 5948359 w 5948359"/>
              <a:gd name="connsiteY4" fmla="*/ 3558192 h 6669671"/>
              <a:gd name="connsiteX5" fmla="*/ 2892938 w 5948359"/>
              <a:gd name="connsiteY5" fmla="*/ 5907934 h 6669671"/>
              <a:gd name="connsiteX6" fmla="*/ 1296193 w 5948359"/>
              <a:gd name="connsiteY6" fmla="*/ 6663307 h 6669671"/>
              <a:gd name="connsiteX7" fmla="*/ 29817 w 5948359"/>
              <a:gd name="connsiteY7" fmla="*/ 5098757 h 6669671"/>
              <a:gd name="connsiteX8" fmla="*/ 0 w 5948359"/>
              <a:gd name="connsiteY8" fmla="*/ 1424734 h 6669671"/>
              <a:gd name="connsiteX0" fmla="*/ 0 w 6053238"/>
              <a:gd name="connsiteY0" fmla="*/ 1388833 h 6633770"/>
              <a:gd name="connsiteX1" fmla="*/ 1524793 w 6053238"/>
              <a:gd name="connsiteY1" fmla="*/ 3187 h 6633770"/>
              <a:gd name="connsiteX2" fmla="*/ 4811191 w 6053238"/>
              <a:gd name="connsiteY2" fmla="*/ 3187 h 6633770"/>
              <a:gd name="connsiteX3" fmla="*/ 5918541 w 6053238"/>
              <a:gd name="connsiteY3" fmla="*/ 1110537 h 6633770"/>
              <a:gd name="connsiteX4" fmla="*/ 5948359 w 6053238"/>
              <a:gd name="connsiteY4" fmla="*/ 3522291 h 6633770"/>
              <a:gd name="connsiteX5" fmla="*/ 2892938 w 6053238"/>
              <a:gd name="connsiteY5" fmla="*/ 5872033 h 6633770"/>
              <a:gd name="connsiteX6" fmla="*/ 1296193 w 6053238"/>
              <a:gd name="connsiteY6" fmla="*/ 6627406 h 6633770"/>
              <a:gd name="connsiteX7" fmla="*/ 29817 w 6053238"/>
              <a:gd name="connsiteY7" fmla="*/ 5062856 h 6633770"/>
              <a:gd name="connsiteX8" fmla="*/ 0 w 6053238"/>
              <a:gd name="connsiteY8" fmla="*/ 1388833 h 6633770"/>
              <a:gd name="connsiteX0" fmla="*/ 0 w 5972666"/>
              <a:gd name="connsiteY0" fmla="*/ 1402064 h 6647001"/>
              <a:gd name="connsiteX1" fmla="*/ 1524793 w 5972666"/>
              <a:gd name="connsiteY1" fmla="*/ 16418 h 6647001"/>
              <a:gd name="connsiteX2" fmla="*/ 4811191 w 5972666"/>
              <a:gd name="connsiteY2" fmla="*/ 16418 h 6647001"/>
              <a:gd name="connsiteX3" fmla="*/ 5918541 w 5972666"/>
              <a:gd name="connsiteY3" fmla="*/ 1123768 h 6647001"/>
              <a:gd name="connsiteX4" fmla="*/ 5948359 w 5972666"/>
              <a:gd name="connsiteY4" fmla="*/ 3535522 h 6647001"/>
              <a:gd name="connsiteX5" fmla="*/ 2892938 w 5972666"/>
              <a:gd name="connsiteY5" fmla="*/ 5885264 h 6647001"/>
              <a:gd name="connsiteX6" fmla="*/ 1296193 w 5972666"/>
              <a:gd name="connsiteY6" fmla="*/ 6640637 h 6647001"/>
              <a:gd name="connsiteX7" fmla="*/ 29817 w 5972666"/>
              <a:gd name="connsiteY7" fmla="*/ 5076087 h 6647001"/>
              <a:gd name="connsiteX8" fmla="*/ 0 w 5972666"/>
              <a:gd name="connsiteY8" fmla="*/ 1402064 h 6647001"/>
              <a:gd name="connsiteX0" fmla="*/ 0 w 6020611"/>
              <a:gd name="connsiteY0" fmla="*/ 1398259 h 6643196"/>
              <a:gd name="connsiteX1" fmla="*/ 1524793 w 6020611"/>
              <a:gd name="connsiteY1" fmla="*/ 12613 h 6643196"/>
              <a:gd name="connsiteX2" fmla="*/ 4811191 w 6020611"/>
              <a:gd name="connsiteY2" fmla="*/ 12613 h 6643196"/>
              <a:gd name="connsiteX3" fmla="*/ 5918541 w 6020611"/>
              <a:gd name="connsiteY3" fmla="*/ 1119963 h 6643196"/>
              <a:gd name="connsiteX4" fmla="*/ 5948359 w 6020611"/>
              <a:gd name="connsiteY4" fmla="*/ 3531717 h 6643196"/>
              <a:gd name="connsiteX5" fmla="*/ 2892938 w 6020611"/>
              <a:gd name="connsiteY5" fmla="*/ 5881459 h 6643196"/>
              <a:gd name="connsiteX6" fmla="*/ 1296193 w 6020611"/>
              <a:gd name="connsiteY6" fmla="*/ 6636832 h 6643196"/>
              <a:gd name="connsiteX7" fmla="*/ 29817 w 6020611"/>
              <a:gd name="connsiteY7" fmla="*/ 5072282 h 6643196"/>
              <a:gd name="connsiteX8" fmla="*/ 0 w 6020611"/>
              <a:gd name="connsiteY8" fmla="*/ 1398259 h 6643196"/>
              <a:gd name="connsiteX0" fmla="*/ 0 w 6020611"/>
              <a:gd name="connsiteY0" fmla="*/ 1398259 h 6643196"/>
              <a:gd name="connsiteX1" fmla="*/ 1524793 w 6020611"/>
              <a:gd name="connsiteY1" fmla="*/ 12613 h 6643196"/>
              <a:gd name="connsiteX2" fmla="*/ 4811191 w 6020611"/>
              <a:gd name="connsiteY2" fmla="*/ 12613 h 6643196"/>
              <a:gd name="connsiteX3" fmla="*/ 5918541 w 6020611"/>
              <a:gd name="connsiteY3" fmla="*/ 1119963 h 6643196"/>
              <a:gd name="connsiteX4" fmla="*/ 5948359 w 6020611"/>
              <a:gd name="connsiteY4" fmla="*/ 3531717 h 6643196"/>
              <a:gd name="connsiteX5" fmla="*/ 2892938 w 6020611"/>
              <a:gd name="connsiteY5" fmla="*/ 5881459 h 6643196"/>
              <a:gd name="connsiteX6" fmla="*/ 1296193 w 6020611"/>
              <a:gd name="connsiteY6" fmla="*/ 6636832 h 6643196"/>
              <a:gd name="connsiteX7" fmla="*/ 29817 w 6020611"/>
              <a:gd name="connsiteY7" fmla="*/ 5072282 h 6643196"/>
              <a:gd name="connsiteX8" fmla="*/ 0 w 6020611"/>
              <a:gd name="connsiteY8" fmla="*/ 1398259 h 6643196"/>
              <a:gd name="connsiteX0" fmla="*/ 0 w 6040948"/>
              <a:gd name="connsiteY0" fmla="*/ 1394090 h 6639027"/>
              <a:gd name="connsiteX1" fmla="*/ 1524793 w 6040948"/>
              <a:gd name="connsiteY1" fmla="*/ 8444 h 6639027"/>
              <a:gd name="connsiteX2" fmla="*/ 4811191 w 6040948"/>
              <a:gd name="connsiteY2" fmla="*/ 8444 h 6639027"/>
              <a:gd name="connsiteX3" fmla="*/ 5918541 w 6040948"/>
              <a:gd name="connsiteY3" fmla="*/ 1115794 h 6639027"/>
              <a:gd name="connsiteX4" fmla="*/ 5948359 w 6040948"/>
              <a:gd name="connsiteY4" fmla="*/ 3527548 h 6639027"/>
              <a:gd name="connsiteX5" fmla="*/ 2892938 w 6040948"/>
              <a:gd name="connsiteY5" fmla="*/ 5877290 h 6639027"/>
              <a:gd name="connsiteX6" fmla="*/ 1296193 w 6040948"/>
              <a:gd name="connsiteY6" fmla="*/ 6632663 h 6639027"/>
              <a:gd name="connsiteX7" fmla="*/ 29817 w 6040948"/>
              <a:gd name="connsiteY7" fmla="*/ 5068113 h 6639027"/>
              <a:gd name="connsiteX8" fmla="*/ 0 w 6040948"/>
              <a:gd name="connsiteY8" fmla="*/ 1394090 h 6639027"/>
              <a:gd name="connsiteX0" fmla="*/ 0 w 6028722"/>
              <a:gd name="connsiteY0" fmla="*/ 1422562 h 6667499"/>
              <a:gd name="connsiteX1" fmla="*/ 1524793 w 6028722"/>
              <a:gd name="connsiteY1" fmla="*/ 36916 h 6667499"/>
              <a:gd name="connsiteX2" fmla="*/ 4811191 w 6028722"/>
              <a:gd name="connsiteY2" fmla="*/ 36916 h 6667499"/>
              <a:gd name="connsiteX3" fmla="*/ 5918541 w 6028722"/>
              <a:gd name="connsiteY3" fmla="*/ 1144266 h 6667499"/>
              <a:gd name="connsiteX4" fmla="*/ 5948359 w 6028722"/>
              <a:gd name="connsiteY4" fmla="*/ 3556020 h 6667499"/>
              <a:gd name="connsiteX5" fmla="*/ 2892938 w 6028722"/>
              <a:gd name="connsiteY5" fmla="*/ 5905762 h 6667499"/>
              <a:gd name="connsiteX6" fmla="*/ 1296193 w 6028722"/>
              <a:gd name="connsiteY6" fmla="*/ 6661135 h 6667499"/>
              <a:gd name="connsiteX7" fmla="*/ 29817 w 6028722"/>
              <a:gd name="connsiteY7" fmla="*/ 5096585 h 6667499"/>
              <a:gd name="connsiteX8" fmla="*/ 0 w 6028722"/>
              <a:gd name="connsiteY8" fmla="*/ 1422562 h 6667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028722" h="6667499">
                <a:moveTo>
                  <a:pt x="0" y="1422562"/>
                </a:moveTo>
                <a:cubicBezTo>
                  <a:pt x="0" y="810989"/>
                  <a:pt x="684620" y="76672"/>
                  <a:pt x="1524793" y="36916"/>
                </a:cubicBezTo>
                <a:lnTo>
                  <a:pt x="4811191" y="36916"/>
                </a:lnTo>
                <a:cubicBezTo>
                  <a:pt x="6635338" y="26976"/>
                  <a:pt x="5848967" y="-292254"/>
                  <a:pt x="5918541" y="1144266"/>
                </a:cubicBezTo>
                <a:cubicBezTo>
                  <a:pt x="5938419" y="1968062"/>
                  <a:pt x="5938420" y="2752102"/>
                  <a:pt x="5948359" y="3556020"/>
                </a:cubicBezTo>
                <a:cubicBezTo>
                  <a:pt x="2569054" y="3173680"/>
                  <a:pt x="3315667" y="5130510"/>
                  <a:pt x="2892938" y="5905762"/>
                </a:cubicBezTo>
                <a:cubicBezTo>
                  <a:pt x="2390508" y="6763840"/>
                  <a:pt x="1420937" y="6667762"/>
                  <a:pt x="1296193" y="6661135"/>
                </a:cubicBezTo>
                <a:cubicBezTo>
                  <a:pt x="446080" y="6551804"/>
                  <a:pt x="29817" y="5708158"/>
                  <a:pt x="29817" y="5096585"/>
                </a:cubicBezTo>
                <a:cubicBezTo>
                  <a:pt x="29817" y="3620119"/>
                  <a:pt x="0" y="2899028"/>
                  <a:pt x="0" y="1422562"/>
                </a:cubicBez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pic>
        <p:nvPicPr>
          <p:cNvPr id="209718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5251" y="668260"/>
            <a:ext cx="3963593" cy="115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9374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5" name="Picture 8"/>
          <p:cNvPicPr>
            <a:picLocks noChangeAspect="1"/>
          </p:cNvPicPr>
          <p:nvPr userDrawn="1"/>
        </p:nvPicPr>
        <p:blipFill rotWithShape="1">
          <a:blip r:embed="rId2"/>
          <a:srcRect t="603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48894" name="Title 1"/>
          <p:cNvSpPr>
            <a:spLocks noGrp="1"/>
          </p:cNvSpPr>
          <p:nvPr>
            <p:ph type="ctrTitle" hasCustomPrompt="1"/>
          </p:nvPr>
        </p:nvSpPr>
        <p:spPr>
          <a:xfrm>
            <a:off x="321087" y="2001837"/>
            <a:ext cx="5653924" cy="1508125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89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087" y="3602038"/>
            <a:ext cx="5653924" cy="1655762"/>
          </a:xfrm>
        </p:spPr>
        <p:txBody>
          <a:bodyPr/>
          <a:lstStyle>
            <a:lvl1pPr marL="0" indent="0" algn="l">
              <a:buNone/>
              <a:defRPr sz="2400" b="1">
                <a:solidFill>
                  <a:srgbClr val="4EC2C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48896" name="Rectangle 6"/>
          <p:cNvSpPr/>
          <p:nvPr userDrawn="1"/>
        </p:nvSpPr>
        <p:spPr>
          <a:xfrm>
            <a:off x="0" y="5957888"/>
            <a:ext cx="12192000" cy="900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97186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5251" y="668260"/>
            <a:ext cx="3963593" cy="115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3909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90" name="Picture 4"/>
          <p:cNvPicPr>
            <a:picLocks noChangeAspect="1"/>
          </p:cNvPicPr>
          <p:nvPr userDrawn="1"/>
        </p:nvPicPr>
        <p:blipFill rotWithShape="1">
          <a:blip r:embed="rId2"/>
          <a:srcRect t="603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48916" name="Title 1"/>
          <p:cNvSpPr>
            <a:spLocks noGrp="1"/>
          </p:cNvSpPr>
          <p:nvPr>
            <p:ph type="ctrTitle" hasCustomPrompt="1"/>
          </p:nvPr>
        </p:nvSpPr>
        <p:spPr>
          <a:xfrm>
            <a:off x="321087" y="2001837"/>
            <a:ext cx="5653924" cy="1508125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91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087" y="3602038"/>
            <a:ext cx="5653924" cy="1655762"/>
          </a:xfrm>
        </p:spPr>
        <p:txBody>
          <a:bodyPr/>
          <a:lstStyle>
            <a:lvl1pPr marL="0" indent="0" algn="l">
              <a:buNone/>
              <a:defRPr sz="2400" b="1">
                <a:solidFill>
                  <a:srgbClr val="4EC2C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2097191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5251" y="668260"/>
            <a:ext cx="3963593" cy="115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14764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2" name="Title 1"/>
          <p:cNvSpPr>
            <a:spLocks noGrp="1"/>
          </p:cNvSpPr>
          <p:nvPr>
            <p:ph type="ctrTitle" hasCustomPrompt="1"/>
          </p:nvPr>
        </p:nvSpPr>
        <p:spPr>
          <a:xfrm>
            <a:off x="321087" y="2001837"/>
            <a:ext cx="5653924" cy="1508125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58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087" y="3602038"/>
            <a:ext cx="5653924" cy="1655762"/>
          </a:xfrm>
        </p:spPr>
        <p:txBody>
          <a:bodyPr/>
          <a:lstStyle>
            <a:lvl1pPr marL="0" indent="0" algn="l">
              <a:buNone/>
              <a:defRPr sz="2400" b="1">
                <a:solidFill>
                  <a:srgbClr val="4EC2C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2097154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1299" y="638811"/>
            <a:ext cx="3860153" cy="1126404"/>
          </a:xfrm>
          <a:prstGeom prst="rect">
            <a:avLst/>
          </a:prstGeom>
        </p:spPr>
      </p:pic>
      <p:sp>
        <p:nvSpPr>
          <p:cNvPr id="1048584" name="Rectangle 6"/>
          <p:cNvSpPr/>
          <p:nvPr userDrawn="1"/>
        </p:nvSpPr>
        <p:spPr>
          <a:xfrm>
            <a:off x="0" y="5957888"/>
            <a:ext cx="12192000" cy="900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58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676210" y="-54022"/>
            <a:ext cx="5590936" cy="5908112"/>
          </a:xfrm>
          <a:custGeom>
            <a:avLst/>
            <a:gdLst>
              <a:gd name="connsiteX0" fmla="*/ 0 w 6644098"/>
              <a:gd name="connsiteY0" fmla="*/ 1107350 h 6644098"/>
              <a:gd name="connsiteX1" fmla="*/ 1107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0 w 6644098"/>
              <a:gd name="connsiteY8" fmla="*/ 1107350 h 6644098"/>
              <a:gd name="connsiteX0" fmla="*/ 725557 w 6644098"/>
              <a:gd name="connsiteY0" fmla="*/ 1385646 h 6644098"/>
              <a:gd name="connsiteX1" fmla="*/ 1107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725557 w 6644098"/>
              <a:gd name="connsiteY0" fmla="*/ 1385646 h 6644098"/>
              <a:gd name="connsiteX1" fmla="*/ 2250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725557 w 6644098"/>
              <a:gd name="connsiteY0" fmla="*/ 1385646 h 6644098"/>
              <a:gd name="connsiteX1" fmla="*/ 2250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24912 w 5943453"/>
              <a:gd name="connsiteY0" fmla="*/ 1385646 h 6644098"/>
              <a:gd name="connsiteX1" fmla="*/ 1549705 w 5943453"/>
              <a:gd name="connsiteY1" fmla="*/ 0 h 6644098"/>
              <a:gd name="connsiteX2" fmla="*/ 4836103 w 5943453"/>
              <a:gd name="connsiteY2" fmla="*/ 0 h 6644098"/>
              <a:gd name="connsiteX3" fmla="*/ 5943453 w 5943453"/>
              <a:gd name="connsiteY3" fmla="*/ 1107350 h 6644098"/>
              <a:gd name="connsiteX4" fmla="*/ 5943453 w 5943453"/>
              <a:gd name="connsiteY4" fmla="*/ 5536748 h 6644098"/>
              <a:gd name="connsiteX5" fmla="*/ 4836103 w 5943453"/>
              <a:gd name="connsiteY5" fmla="*/ 6644098 h 6644098"/>
              <a:gd name="connsiteX6" fmla="*/ 406705 w 5943453"/>
              <a:gd name="connsiteY6" fmla="*/ 6644098 h 6644098"/>
              <a:gd name="connsiteX7" fmla="*/ 54729 w 5943453"/>
              <a:gd name="connsiteY7" fmla="*/ 5059669 h 6644098"/>
              <a:gd name="connsiteX8" fmla="*/ 24912 w 5943453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5918541 w 5918541"/>
              <a:gd name="connsiteY4" fmla="*/ 5536748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5918541 w 5918541"/>
              <a:gd name="connsiteY4" fmla="*/ 5536748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3622602 w 5918541"/>
              <a:gd name="connsiteY4" fmla="*/ 3876913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24219"/>
              <a:gd name="connsiteX1" fmla="*/ 1524793 w 5918541"/>
              <a:gd name="connsiteY1" fmla="*/ 0 h 6624219"/>
              <a:gd name="connsiteX2" fmla="*/ 4811191 w 5918541"/>
              <a:gd name="connsiteY2" fmla="*/ 0 h 6624219"/>
              <a:gd name="connsiteX3" fmla="*/ 5918541 w 5918541"/>
              <a:gd name="connsiteY3" fmla="*/ 1107350 h 6624219"/>
              <a:gd name="connsiteX4" fmla="*/ 3622602 w 5918541"/>
              <a:gd name="connsiteY4" fmla="*/ 3876913 h 6624219"/>
              <a:gd name="connsiteX5" fmla="*/ 2892938 w 5918541"/>
              <a:gd name="connsiteY5" fmla="*/ 5868846 h 6624219"/>
              <a:gd name="connsiteX6" fmla="*/ 1296193 w 5918541"/>
              <a:gd name="connsiteY6" fmla="*/ 6624219 h 6624219"/>
              <a:gd name="connsiteX7" fmla="*/ 29817 w 5918541"/>
              <a:gd name="connsiteY7" fmla="*/ 5059669 h 6624219"/>
              <a:gd name="connsiteX8" fmla="*/ 0 w 5918541"/>
              <a:gd name="connsiteY8" fmla="*/ 1385646 h 6624219"/>
              <a:gd name="connsiteX0" fmla="*/ 0 w 5918541"/>
              <a:gd name="connsiteY0" fmla="*/ 1385646 h 6624219"/>
              <a:gd name="connsiteX1" fmla="*/ 1524793 w 5918541"/>
              <a:gd name="connsiteY1" fmla="*/ 0 h 6624219"/>
              <a:gd name="connsiteX2" fmla="*/ 4811191 w 5918541"/>
              <a:gd name="connsiteY2" fmla="*/ 0 h 6624219"/>
              <a:gd name="connsiteX3" fmla="*/ 5918541 w 5918541"/>
              <a:gd name="connsiteY3" fmla="*/ 1107350 h 6624219"/>
              <a:gd name="connsiteX4" fmla="*/ 3622602 w 5918541"/>
              <a:gd name="connsiteY4" fmla="*/ 3876913 h 6624219"/>
              <a:gd name="connsiteX5" fmla="*/ 2892938 w 5918541"/>
              <a:gd name="connsiteY5" fmla="*/ 5868846 h 6624219"/>
              <a:gd name="connsiteX6" fmla="*/ 1296193 w 5918541"/>
              <a:gd name="connsiteY6" fmla="*/ 6624219 h 6624219"/>
              <a:gd name="connsiteX7" fmla="*/ 29817 w 5918541"/>
              <a:gd name="connsiteY7" fmla="*/ 5059669 h 6624219"/>
              <a:gd name="connsiteX8" fmla="*/ 0 w 5918541"/>
              <a:gd name="connsiteY8" fmla="*/ 1385646 h 6624219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3622602 w 5918541"/>
              <a:gd name="connsiteY4" fmla="*/ 3876913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48359"/>
              <a:gd name="connsiteY0" fmla="*/ 1385646 h 6630583"/>
              <a:gd name="connsiteX1" fmla="*/ 1524793 w 5948359"/>
              <a:gd name="connsiteY1" fmla="*/ 0 h 6630583"/>
              <a:gd name="connsiteX2" fmla="*/ 4811191 w 5948359"/>
              <a:gd name="connsiteY2" fmla="*/ 0 h 6630583"/>
              <a:gd name="connsiteX3" fmla="*/ 5918541 w 5948359"/>
              <a:gd name="connsiteY3" fmla="*/ 1107350 h 6630583"/>
              <a:gd name="connsiteX4" fmla="*/ 5948359 w 5948359"/>
              <a:gd name="connsiteY4" fmla="*/ 3519104 h 6630583"/>
              <a:gd name="connsiteX5" fmla="*/ 2892938 w 5948359"/>
              <a:gd name="connsiteY5" fmla="*/ 5868846 h 6630583"/>
              <a:gd name="connsiteX6" fmla="*/ 1296193 w 5948359"/>
              <a:gd name="connsiteY6" fmla="*/ 6624219 h 6630583"/>
              <a:gd name="connsiteX7" fmla="*/ 29817 w 5948359"/>
              <a:gd name="connsiteY7" fmla="*/ 5059669 h 6630583"/>
              <a:gd name="connsiteX8" fmla="*/ 0 w 5948359"/>
              <a:gd name="connsiteY8" fmla="*/ 1385646 h 6630583"/>
              <a:gd name="connsiteX0" fmla="*/ 0 w 5948359"/>
              <a:gd name="connsiteY0" fmla="*/ 1385646 h 6630583"/>
              <a:gd name="connsiteX1" fmla="*/ 1524793 w 5948359"/>
              <a:gd name="connsiteY1" fmla="*/ 0 h 6630583"/>
              <a:gd name="connsiteX2" fmla="*/ 4811191 w 5948359"/>
              <a:gd name="connsiteY2" fmla="*/ 0 h 6630583"/>
              <a:gd name="connsiteX3" fmla="*/ 5918541 w 5948359"/>
              <a:gd name="connsiteY3" fmla="*/ 1107350 h 6630583"/>
              <a:gd name="connsiteX4" fmla="*/ 5948359 w 5948359"/>
              <a:gd name="connsiteY4" fmla="*/ 3519104 h 6630583"/>
              <a:gd name="connsiteX5" fmla="*/ 2892938 w 5948359"/>
              <a:gd name="connsiteY5" fmla="*/ 5868846 h 6630583"/>
              <a:gd name="connsiteX6" fmla="*/ 1296193 w 5948359"/>
              <a:gd name="connsiteY6" fmla="*/ 6624219 h 6630583"/>
              <a:gd name="connsiteX7" fmla="*/ 29817 w 5948359"/>
              <a:gd name="connsiteY7" fmla="*/ 5059669 h 6630583"/>
              <a:gd name="connsiteX8" fmla="*/ 0 w 5948359"/>
              <a:gd name="connsiteY8" fmla="*/ 1385646 h 6630583"/>
              <a:gd name="connsiteX0" fmla="*/ 0 w 5948359"/>
              <a:gd name="connsiteY0" fmla="*/ 1398530 h 6643467"/>
              <a:gd name="connsiteX1" fmla="*/ 1524793 w 5948359"/>
              <a:gd name="connsiteY1" fmla="*/ 12884 h 6643467"/>
              <a:gd name="connsiteX2" fmla="*/ 4811191 w 5948359"/>
              <a:gd name="connsiteY2" fmla="*/ 12884 h 6643467"/>
              <a:gd name="connsiteX3" fmla="*/ 5918541 w 5948359"/>
              <a:gd name="connsiteY3" fmla="*/ 1120234 h 6643467"/>
              <a:gd name="connsiteX4" fmla="*/ 5948359 w 5948359"/>
              <a:gd name="connsiteY4" fmla="*/ 3531988 h 6643467"/>
              <a:gd name="connsiteX5" fmla="*/ 2892938 w 5948359"/>
              <a:gd name="connsiteY5" fmla="*/ 5881730 h 6643467"/>
              <a:gd name="connsiteX6" fmla="*/ 1296193 w 5948359"/>
              <a:gd name="connsiteY6" fmla="*/ 6637103 h 6643467"/>
              <a:gd name="connsiteX7" fmla="*/ 29817 w 5948359"/>
              <a:gd name="connsiteY7" fmla="*/ 5072553 h 6643467"/>
              <a:gd name="connsiteX8" fmla="*/ 0 w 5948359"/>
              <a:gd name="connsiteY8" fmla="*/ 1398530 h 6643467"/>
              <a:gd name="connsiteX0" fmla="*/ 0 w 5948359"/>
              <a:gd name="connsiteY0" fmla="*/ 1424734 h 6669671"/>
              <a:gd name="connsiteX1" fmla="*/ 1524793 w 5948359"/>
              <a:gd name="connsiteY1" fmla="*/ 39088 h 6669671"/>
              <a:gd name="connsiteX2" fmla="*/ 4811191 w 5948359"/>
              <a:gd name="connsiteY2" fmla="*/ 39088 h 6669671"/>
              <a:gd name="connsiteX3" fmla="*/ 5918541 w 5948359"/>
              <a:gd name="connsiteY3" fmla="*/ 1146438 h 6669671"/>
              <a:gd name="connsiteX4" fmla="*/ 5948359 w 5948359"/>
              <a:gd name="connsiteY4" fmla="*/ 3558192 h 6669671"/>
              <a:gd name="connsiteX5" fmla="*/ 2892938 w 5948359"/>
              <a:gd name="connsiteY5" fmla="*/ 5907934 h 6669671"/>
              <a:gd name="connsiteX6" fmla="*/ 1296193 w 5948359"/>
              <a:gd name="connsiteY6" fmla="*/ 6663307 h 6669671"/>
              <a:gd name="connsiteX7" fmla="*/ 29817 w 5948359"/>
              <a:gd name="connsiteY7" fmla="*/ 5098757 h 6669671"/>
              <a:gd name="connsiteX8" fmla="*/ 0 w 5948359"/>
              <a:gd name="connsiteY8" fmla="*/ 1424734 h 6669671"/>
              <a:gd name="connsiteX0" fmla="*/ 0 w 6053238"/>
              <a:gd name="connsiteY0" fmla="*/ 1388833 h 6633770"/>
              <a:gd name="connsiteX1" fmla="*/ 1524793 w 6053238"/>
              <a:gd name="connsiteY1" fmla="*/ 3187 h 6633770"/>
              <a:gd name="connsiteX2" fmla="*/ 4811191 w 6053238"/>
              <a:gd name="connsiteY2" fmla="*/ 3187 h 6633770"/>
              <a:gd name="connsiteX3" fmla="*/ 5918541 w 6053238"/>
              <a:gd name="connsiteY3" fmla="*/ 1110537 h 6633770"/>
              <a:gd name="connsiteX4" fmla="*/ 5948359 w 6053238"/>
              <a:gd name="connsiteY4" fmla="*/ 3522291 h 6633770"/>
              <a:gd name="connsiteX5" fmla="*/ 2892938 w 6053238"/>
              <a:gd name="connsiteY5" fmla="*/ 5872033 h 6633770"/>
              <a:gd name="connsiteX6" fmla="*/ 1296193 w 6053238"/>
              <a:gd name="connsiteY6" fmla="*/ 6627406 h 6633770"/>
              <a:gd name="connsiteX7" fmla="*/ 29817 w 6053238"/>
              <a:gd name="connsiteY7" fmla="*/ 5062856 h 6633770"/>
              <a:gd name="connsiteX8" fmla="*/ 0 w 6053238"/>
              <a:gd name="connsiteY8" fmla="*/ 1388833 h 6633770"/>
              <a:gd name="connsiteX0" fmla="*/ 0 w 5972666"/>
              <a:gd name="connsiteY0" fmla="*/ 1402064 h 6647001"/>
              <a:gd name="connsiteX1" fmla="*/ 1524793 w 5972666"/>
              <a:gd name="connsiteY1" fmla="*/ 16418 h 6647001"/>
              <a:gd name="connsiteX2" fmla="*/ 4811191 w 5972666"/>
              <a:gd name="connsiteY2" fmla="*/ 16418 h 6647001"/>
              <a:gd name="connsiteX3" fmla="*/ 5918541 w 5972666"/>
              <a:gd name="connsiteY3" fmla="*/ 1123768 h 6647001"/>
              <a:gd name="connsiteX4" fmla="*/ 5948359 w 5972666"/>
              <a:gd name="connsiteY4" fmla="*/ 3535522 h 6647001"/>
              <a:gd name="connsiteX5" fmla="*/ 2892938 w 5972666"/>
              <a:gd name="connsiteY5" fmla="*/ 5885264 h 6647001"/>
              <a:gd name="connsiteX6" fmla="*/ 1296193 w 5972666"/>
              <a:gd name="connsiteY6" fmla="*/ 6640637 h 6647001"/>
              <a:gd name="connsiteX7" fmla="*/ 29817 w 5972666"/>
              <a:gd name="connsiteY7" fmla="*/ 5076087 h 6647001"/>
              <a:gd name="connsiteX8" fmla="*/ 0 w 5972666"/>
              <a:gd name="connsiteY8" fmla="*/ 1402064 h 6647001"/>
              <a:gd name="connsiteX0" fmla="*/ 0 w 6020611"/>
              <a:gd name="connsiteY0" fmla="*/ 1398259 h 6643196"/>
              <a:gd name="connsiteX1" fmla="*/ 1524793 w 6020611"/>
              <a:gd name="connsiteY1" fmla="*/ 12613 h 6643196"/>
              <a:gd name="connsiteX2" fmla="*/ 4811191 w 6020611"/>
              <a:gd name="connsiteY2" fmla="*/ 12613 h 6643196"/>
              <a:gd name="connsiteX3" fmla="*/ 5918541 w 6020611"/>
              <a:gd name="connsiteY3" fmla="*/ 1119963 h 6643196"/>
              <a:gd name="connsiteX4" fmla="*/ 5948359 w 6020611"/>
              <a:gd name="connsiteY4" fmla="*/ 3531717 h 6643196"/>
              <a:gd name="connsiteX5" fmla="*/ 2892938 w 6020611"/>
              <a:gd name="connsiteY5" fmla="*/ 5881459 h 6643196"/>
              <a:gd name="connsiteX6" fmla="*/ 1296193 w 6020611"/>
              <a:gd name="connsiteY6" fmla="*/ 6636832 h 6643196"/>
              <a:gd name="connsiteX7" fmla="*/ 29817 w 6020611"/>
              <a:gd name="connsiteY7" fmla="*/ 5072282 h 6643196"/>
              <a:gd name="connsiteX8" fmla="*/ 0 w 6020611"/>
              <a:gd name="connsiteY8" fmla="*/ 1398259 h 6643196"/>
              <a:gd name="connsiteX0" fmla="*/ 0 w 6020611"/>
              <a:gd name="connsiteY0" fmla="*/ 1398259 h 6643196"/>
              <a:gd name="connsiteX1" fmla="*/ 1524793 w 6020611"/>
              <a:gd name="connsiteY1" fmla="*/ 12613 h 6643196"/>
              <a:gd name="connsiteX2" fmla="*/ 4811191 w 6020611"/>
              <a:gd name="connsiteY2" fmla="*/ 12613 h 6643196"/>
              <a:gd name="connsiteX3" fmla="*/ 5918541 w 6020611"/>
              <a:gd name="connsiteY3" fmla="*/ 1119963 h 6643196"/>
              <a:gd name="connsiteX4" fmla="*/ 5948359 w 6020611"/>
              <a:gd name="connsiteY4" fmla="*/ 3531717 h 6643196"/>
              <a:gd name="connsiteX5" fmla="*/ 2892938 w 6020611"/>
              <a:gd name="connsiteY5" fmla="*/ 5881459 h 6643196"/>
              <a:gd name="connsiteX6" fmla="*/ 1296193 w 6020611"/>
              <a:gd name="connsiteY6" fmla="*/ 6636832 h 6643196"/>
              <a:gd name="connsiteX7" fmla="*/ 29817 w 6020611"/>
              <a:gd name="connsiteY7" fmla="*/ 5072282 h 6643196"/>
              <a:gd name="connsiteX8" fmla="*/ 0 w 6020611"/>
              <a:gd name="connsiteY8" fmla="*/ 1398259 h 6643196"/>
              <a:gd name="connsiteX0" fmla="*/ 0 w 6040948"/>
              <a:gd name="connsiteY0" fmla="*/ 1394090 h 6639027"/>
              <a:gd name="connsiteX1" fmla="*/ 1524793 w 6040948"/>
              <a:gd name="connsiteY1" fmla="*/ 8444 h 6639027"/>
              <a:gd name="connsiteX2" fmla="*/ 4811191 w 6040948"/>
              <a:gd name="connsiteY2" fmla="*/ 8444 h 6639027"/>
              <a:gd name="connsiteX3" fmla="*/ 5918541 w 6040948"/>
              <a:gd name="connsiteY3" fmla="*/ 1115794 h 6639027"/>
              <a:gd name="connsiteX4" fmla="*/ 5948359 w 6040948"/>
              <a:gd name="connsiteY4" fmla="*/ 3527548 h 6639027"/>
              <a:gd name="connsiteX5" fmla="*/ 2892938 w 6040948"/>
              <a:gd name="connsiteY5" fmla="*/ 5877290 h 6639027"/>
              <a:gd name="connsiteX6" fmla="*/ 1296193 w 6040948"/>
              <a:gd name="connsiteY6" fmla="*/ 6632663 h 6639027"/>
              <a:gd name="connsiteX7" fmla="*/ 29817 w 6040948"/>
              <a:gd name="connsiteY7" fmla="*/ 5068113 h 6639027"/>
              <a:gd name="connsiteX8" fmla="*/ 0 w 6040948"/>
              <a:gd name="connsiteY8" fmla="*/ 1394090 h 6639027"/>
              <a:gd name="connsiteX0" fmla="*/ 0 w 6028722"/>
              <a:gd name="connsiteY0" fmla="*/ 1422562 h 6667499"/>
              <a:gd name="connsiteX1" fmla="*/ 1524793 w 6028722"/>
              <a:gd name="connsiteY1" fmla="*/ 36916 h 6667499"/>
              <a:gd name="connsiteX2" fmla="*/ 4811191 w 6028722"/>
              <a:gd name="connsiteY2" fmla="*/ 36916 h 6667499"/>
              <a:gd name="connsiteX3" fmla="*/ 5918541 w 6028722"/>
              <a:gd name="connsiteY3" fmla="*/ 1144266 h 6667499"/>
              <a:gd name="connsiteX4" fmla="*/ 5948359 w 6028722"/>
              <a:gd name="connsiteY4" fmla="*/ 3556020 h 6667499"/>
              <a:gd name="connsiteX5" fmla="*/ 2892938 w 6028722"/>
              <a:gd name="connsiteY5" fmla="*/ 5905762 h 6667499"/>
              <a:gd name="connsiteX6" fmla="*/ 1296193 w 6028722"/>
              <a:gd name="connsiteY6" fmla="*/ 6661135 h 6667499"/>
              <a:gd name="connsiteX7" fmla="*/ 29817 w 6028722"/>
              <a:gd name="connsiteY7" fmla="*/ 5096585 h 6667499"/>
              <a:gd name="connsiteX8" fmla="*/ 0 w 6028722"/>
              <a:gd name="connsiteY8" fmla="*/ 1422562 h 6667499"/>
              <a:gd name="connsiteX0" fmla="*/ 0 w 6319139"/>
              <a:gd name="connsiteY0" fmla="*/ 1422562 h 6667499"/>
              <a:gd name="connsiteX1" fmla="*/ 1524793 w 6319139"/>
              <a:gd name="connsiteY1" fmla="*/ 36916 h 6667499"/>
              <a:gd name="connsiteX2" fmla="*/ 4811191 w 6319139"/>
              <a:gd name="connsiteY2" fmla="*/ 36916 h 6667499"/>
              <a:gd name="connsiteX3" fmla="*/ 5918541 w 6319139"/>
              <a:gd name="connsiteY3" fmla="*/ 1144266 h 6667499"/>
              <a:gd name="connsiteX4" fmla="*/ 6319139 w 6319139"/>
              <a:gd name="connsiteY4" fmla="*/ 3533548 h 6667499"/>
              <a:gd name="connsiteX5" fmla="*/ 2892938 w 6319139"/>
              <a:gd name="connsiteY5" fmla="*/ 5905762 h 6667499"/>
              <a:gd name="connsiteX6" fmla="*/ 1296193 w 6319139"/>
              <a:gd name="connsiteY6" fmla="*/ 6661135 h 6667499"/>
              <a:gd name="connsiteX7" fmla="*/ 29817 w 6319139"/>
              <a:gd name="connsiteY7" fmla="*/ 5096585 h 6667499"/>
              <a:gd name="connsiteX8" fmla="*/ 0 w 6319139"/>
              <a:gd name="connsiteY8" fmla="*/ 1422562 h 6667499"/>
              <a:gd name="connsiteX0" fmla="*/ 0 w 6320324"/>
              <a:gd name="connsiteY0" fmla="*/ 1433941 h 6678878"/>
              <a:gd name="connsiteX1" fmla="*/ 1524793 w 6320324"/>
              <a:gd name="connsiteY1" fmla="*/ 48295 h 6678878"/>
              <a:gd name="connsiteX2" fmla="*/ 4811191 w 6320324"/>
              <a:gd name="connsiteY2" fmla="*/ 48295 h 6678878"/>
              <a:gd name="connsiteX3" fmla="*/ 6311794 w 6320324"/>
              <a:gd name="connsiteY3" fmla="*/ 1110702 h 6678878"/>
              <a:gd name="connsiteX4" fmla="*/ 6319139 w 6320324"/>
              <a:gd name="connsiteY4" fmla="*/ 3544927 h 6678878"/>
              <a:gd name="connsiteX5" fmla="*/ 2892938 w 6320324"/>
              <a:gd name="connsiteY5" fmla="*/ 5917141 h 6678878"/>
              <a:gd name="connsiteX6" fmla="*/ 1296193 w 6320324"/>
              <a:gd name="connsiteY6" fmla="*/ 6672514 h 6678878"/>
              <a:gd name="connsiteX7" fmla="*/ 29817 w 6320324"/>
              <a:gd name="connsiteY7" fmla="*/ 5107964 h 6678878"/>
              <a:gd name="connsiteX8" fmla="*/ 0 w 6320324"/>
              <a:gd name="connsiteY8" fmla="*/ 1433941 h 6678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20324" h="6678878">
                <a:moveTo>
                  <a:pt x="0" y="1433941"/>
                </a:moveTo>
                <a:cubicBezTo>
                  <a:pt x="0" y="822368"/>
                  <a:pt x="684620" y="88051"/>
                  <a:pt x="1524793" y="48295"/>
                </a:cubicBezTo>
                <a:lnTo>
                  <a:pt x="4811191" y="48295"/>
                </a:lnTo>
                <a:cubicBezTo>
                  <a:pt x="6635338" y="38355"/>
                  <a:pt x="6242220" y="-325818"/>
                  <a:pt x="6311794" y="1110702"/>
                </a:cubicBezTo>
                <a:cubicBezTo>
                  <a:pt x="6331672" y="1934498"/>
                  <a:pt x="6309200" y="2741009"/>
                  <a:pt x="6319139" y="3544927"/>
                </a:cubicBezTo>
                <a:cubicBezTo>
                  <a:pt x="2939834" y="3162587"/>
                  <a:pt x="3315667" y="5141889"/>
                  <a:pt x="2892938" y="5917141"/>
                </a:cubicBezTo>
                <a:cubicBezTo>
                  <a:pt x="2390508" y="6775219"/>
                  <a:pt x="1420937" y="6679141"/>
                  <a:pt x="1296193" y="6672514"/>
                </a:cubicBezTo>
                <a:cubicBezTo>
                  <a:pt x="446080" y="6563183"/>
                  <a:pt x="29817" y="5719537"/>
                  <a:pt x="29817" y="5107964"/>
                </a:cubicBezTo>
                <a:cubicBezTo>
                  <a:pt x="29817" y="3631498"/>
                  <a:pt x="0" y="2910407"/>
                  <a:pt x="0" y="1433941"/>
                </a:cubicBez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048586" name="Oval 10"/>
          <p:cNvSpPr/>
          <p:nvPr userDrawn="1"/>
        </p:nvSpPr>
        <p:spPr>
          <a:xfrm>
            <a:off x="9737200" y="2983388"/>
            <a:ext cx="2133713" cy="213371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8587" name="Oval 11"/>
          <p:cNvSpPr/>
          <p:nvPr userDrawn="1"/>
        </p:nvSpPr>
        <p:spPr>
          <a:xfrm>
            <a:off x="5612149" y="-944279"/>
            <a:ext cx="2374566" cy="237456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588" name="Oval 12"/>
          <p:cNvSpPr/>
          <p:nvPr userDrawn="1"/>
        </p:nvSpPr>
        <p:spPr>
          <a:xfrm>
            <a:off x="9647748" y="4596094"/>
            <a:ext cx="1042013" cy="1042013"/>
          </a:xfrm>
          <a:prstGeom prst="ellipse">
            <a:avLst/>
          </a:prstGeom>
          <a:solidFill>
            <a:schemeClr val="accent6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65990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54" name="Title 1"/>
          <p:cNvSpPr>
            <a:spLocks noGrp="1"/>
          </p:cNvSpPr>
          <p:nvPr>
            <p:ph type="ctrTitle" hasCustomPrompt="1"/>
          </p:nvPr>
        </p:nvSpPr>
        <p:spPr>
          <a:xfrm>
            <a:off x="321087" y="2001837"/>
            <a:ext cx="5653924" cy="1508125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85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087" y="3602038"/>
            <a:ext cx="5653924" cy="1655762"/>
          </a:xfrm>
        </p:spPr>
        <p:txBody>
          <a:bodyPr/>
          <a:lstStyle>
            <a:lvl1pPr marL="0" indent="0" algn="l">
              <a:buNone/>
              <a:defRPr sz="2400" b="1">
                <a:solidFill>
                  <a:srgbClr val="4EC2C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48856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275760" y="-54023"/>
            <a:ext cx="6164729" cy="6514457"/>
          </a:xfrm>
          <a:custGeom>
            <a:avLst/>
            <a:gdLst>
              <a:gd name="connsiteX0" fmla="*/ 0 w 6644098"/>
              <a:gd name="connsiteY0" fmla="*/ 1107350 h 6644098"/>
              <a:gd name="connsiteX1" fmla="*/ 1107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0 w 6644098"/>
              <a:gd name="connsiteY8" fmla="*/ 1107350 h 6644098"/>
              <a:gd name="connsiteX0" fmla="*/ 725557 w 6644098"/>
              <a:gd name="connsiteY0" fmla="*/ 1385646 h 6644098"/>
              <a:gd name="connsiteX1" fmla="*/ 1107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725557 w 6644098"/>
              <a:gd name="connsiteY0" fmla="*/ 1385646 h 6644098"/>
              <a:gd name="connsiteX1" fmla="*/ 2250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725557 w 6644098"/>
              <a:gd name="connsiteY0" fmla="*/ 1385646 h 6644098"/>
              <a:gd name="connsiteX1" fmla="*/ 2250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24912 w 5943453"/>
              <a:gd name="connsiteY0" fmla="*/ 1385646 h 6644098"/>
              <a:gd name="connsiteX1" fmla="*/ 1549705 w 5943453"/>
              <a:gd name="connsiteY1" fmla="*/ 0 h 6644098"/>
              <a:gd name="connsiteX2" fmla="*/ 4836103 w 5943453"/>
              <a:gd name="connsiteY2" fmla="*/ 0 h 6644098"/>
              <a:gd name="connsiteX3" fmla="*/ 5943453 w 5943453"/>
              <a:gd name="connsiteY3" fmla="*/ 1107350 h 6644098"/>
              <a:gd name="connsiteX4" fmla="*/ 5943453 w 5943453"/>
              <a:gd name="connsiteY4" fmla="*/ 5536748 h 6644098"/>
              <a:gd name="connsiteX5" fmla="*/ 4836103 w 5943453"/>
              <a:gd name="connsiteY5" fmla="*/ 6644098 h 6644098"/>
              <a:gd name="connsiteX6" fmla="*/ 406705 w 5943453"/>
              <a:gd name="connsiteY6" fmla="*/ 6644098 h 6644098"/>
              <a:gd name="connsiteX7" fmla="*/ 54729 w 5943453"/>
              <a:gd name="connsiteY7" fmla="*/ 5059669 h 6644098"/>
              <a:gd name="connsiteX8" fmla="*/ 24912 w 5943453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5918541 w 5918541"/>
              <a:gd name="connsiteY4" fmla="*/ 5536748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5918541 w 5918541"/>
              <a:gd name="connsiteY4" fmla="*/ 5536748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3622602 w 5918541"/>
              <a:gd name="connsiteY4" fmla="*/ 3876913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24219"/>
              <a:gd name="connsiteX1" fmla="*/ 1524793 w 5918541"/>
              <a:gd name="connsiteY1" fmla="*/ 0 h 6624219"/>
              <a:gd name="connsiteX2" fmla="*/ 4811191 w 5918541"/>
              <a:gd name="connsiteY2" fmla="*/ 0 h 6624219"/>
              <a:gd name="connsiteX3" fmla="*/ 5918541 w 5918541"/>
              <a:gd name="connsiteY3" fmla="*/ 1107350 h 6624219"/>
              <a:gd name="connsiteX4" fmla="*/ 3622602 w 5918541"/>
              <a:gd name="connsiteY4" fmla="*/ 3876913 h 6624219"/>
              <a:gd name="connsiteX5" fmla="*/ 2892938 w 5918541"/>
              <a:gd name="connsiteY5" fmla="*/ 5868846 h 6624219"/>
              <a:gd name="connsiteX6" fmla="*/ 1296193 w 5918541"/>
              <a:gd name="connsiteY6" fmla="*/ 6624219 h 6624219"/>
              <a:gd name="connsiteX7" fmla="*/ 29817 w 5918541"/>
              <a:gd name="connsiteY7" fmla="*/ 5059669 h 6624219"/>
              <a:gd name="connsiteX8" fmla="*/ 0 w 5918541"/>
              <a:gd name="connsiteY8" fmla="*/ 1385646 h 6624219"/>
              <a:gd name="connsiteX0" fmla="*/ 0 w 5918541"/>
              <a:gd name="connsiteY0" fmla="*/ 1385646 h 6624219"/>
              <a:gd name="connsiteX1" fmla="*/ 1524793 w 5918541"/>
              <a:gd name="connsiteY1" fmla="*/ 0 h 6624219"/>
              <a:gd name="connsiteX2" fmla="*/ 4811191 w 5918541"/>
              <a:gd name="connsiteY2" fmla="*/ 0 h 6624219"/>
              <a:gd name="connsiteX3" fmla="*/ 5918541 w 5918541"/>
              <a:gd name="connsiteY3" fmla="*/ 1107350 h 6624219"/>
              <a:gd name="connsiteX4" fmla="*/ 3622602 w 5918541"/>
              <a:gd name="connsiteY4" fmla="*/ 3876913 h 6624219"/>
              <a:gd name="connsiteX5" fmla="*/ 2892938 w 5918541"/>
              <a:gd name="connsiteY5" fmla="*/ 5868846 h 6624219"/>
              <a:gd name="connsiteX6" fmla="*/ 1296193 w 5918541"/>
              <a:gd name="connsiteY6" fmla="*/ 6624219 h 6624219"/>
              <a:gd name="connsiteX7" fmla="*/ 29817 w 5918541"/>
              <a:gd name="connsiteY7" fmla="*/ 5059669 h 6624219"/>
              <a:gd name="connsiteX8" fmla="*/ 0 w 5918541"/>
              <a:gd name="connsiteY8" fmla="*/ 1385646 h 6624219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3622602 w 5918541"/>
              <a:gd name="connsiteY4" fmla="*/ 3876913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48359"/>
              <a:gd name="connsiteY0" fmla="*/ 1385646 h 6630583"/>
              <a:gd name="connsiteX1" fmla="*/ 1524793 w 5948359"/>
              <a:gd name="connsiteY1" fmla="*/ 0 h 6630583"/>
              <a:gd name="connsiteX2" fmla="*/ 4811191 w 5948359"/>
              <a:gd name="connsiteY2" fmla="*/ 0 h 6630583"/>
              <a:gd name="connsiteX3" fmla="*/ 5918541 w 5948359"/>
              <a:gd name="connsiteY3" fmla="*/ 1107350 h 6630583"/>
              <a:gd name="connsiteX4" fmla="*/ 5948359 w 5948359"/>
              <a:gd name="connsiteY4" fmla="*/ 3519104 h 6630583"/>
              <a:gd name="connsiteX5" fmla="*/ 2892938 w 5948359"/>
              <a:gd name="connsiteY5" fmla="*/ 5868846 h 6630583"/>
              <a:gd name="connsiteX6" fmla="*/ 1296193 w 5948359"/>
              <a:gd name="connsiteY6" fmla="*/ 6624219 h 6630583"/>
              <a:gd name="connsiteX7" fmla="*/ 29817 w 5948359"/>
              <a:gd name="connsiteY7" fmla="*/ 5059669 h 6630583"/>
              <a:gd name="connsiteX8" fmla="*/ 0 w 5948359"/>
              <a:gd name="connsiteY8" fmla="*/ 1385646 h 6630583"/>
              <a:gd name="connsiteX0" fmla="*/ 0 w 5948359"/>
              <a:gd name="connsiteY0" fmla="*/ 1385646 h 6630583"/>
              <a:gd name="connsiteX1" fmla="*/ 1524793 w 5948359"/>
              <a:gd name="connsiteY1" fmla="*/ 0 h 6630583"/>
              <a:gd name="connsiteX2" fmla="*/ 4811191 w 5948359"/>
              <a:gd name="connsiteY2" fmla="*/ 0 h 6630583"/>
              <a:gd name="connsiteX3" fmla="*/ 5918541 w 5948359"/>
              <a:gd name="connsiteY3" fmla="*/ 1107350 h 6630583"/>
              <a:gd name="connsiteX4" fmla="*/ 5948359 w 5948359"/>
              <a:gd name="connsiteY4" fmla="*/ 3519104 h 6630583"/>
              <a:gd name="connsiteX5" fmla="*/ 2892938 w 5948359"/>
              <a:gd name="connsiteY5" fmla="*/ 5868846 h 6630583"/>
              <a:gd name="connsiteX6" fmla="*/ 1296193 w 5948359"/>
              <a:gd name="connsiteY6" fmla="*/ 6624219 h 6630583"/>
              <a:gd name="connsiteX7" fmla="*/ 29817 w 5948359"/>
              <a:gd name="connsiteY7" fmla="*/ 5059669 h 6630583"/>
              <a:gd name="connsiteX8" fmla="*/ 0 w 5948359"/>
              <a:gd name="connsiteY8" fmla="*/ 1385646 h 6630583"/>
              <a:gd name="connsiteX0" fmla="*/ 0 w 5948359"/>
              <a:gd name="connsiteY0" fmla="*/ 1398530 h 6643467"/>
              <a:gd name="connsiteX1" fmla="*/ 1524793 w 5948359"/>
              <a:gd name="connsiteY1" fmla="*/ 12884 h 6643467"/>
              <a:gd name="connsiteX2" fmla="*/ 4811191 w 5948359"/>
              <a:gd name="connsiteY2" fmla="*/ 12884 h 6643467"/>
              <a:gd name="connsiteX3" fmla="*/ 5918541 w 5948359"/>
              <a:gd name="connsiteY3" fmla="*/ 1120234 h 6643467"/>
              <a:gd name="connsiteX4" fmla="*/ 5948359 w 5948359"/>
              <a:gd name="connsiteY4" fmla="*/ 3531988 h 6643467"/>
              <a:gd name="connsiteX5" fmla="*/ 2892938 w 5948359"/>
              <a:gd name="connsiteY5" fmla="*/ 5881730 h 6643467"/>
              <a:gd name="connsiteX6" fmla="*/ 1296193 w 5948359"/>
              <a:gd name="connsiteY6" fmla="*/ 6637103 h 6643467"/>
              <a:gd name="connsiteX7" fmla="*/ 29817 w 5948359"/>
              <a:gd name="connsiteY7" fmla="*/ 5072553 h 6643467"/>
              <a:gd name="connsiteX8" fmla="*/ 0 w 5948359"/>
              <a:gd name="connsiteY8" fmla="*/ 1398530 h 6643467"/>
              <a:gd name="connsiteX0" fmla="*/ 0 w 5948359"/>
              <a:gd name="connsiteY0" fmla="*/ 1424734 h 6669671"/>
              <a:gd name="connsiteX1" fmla="*/ 1524793 w 5948359"/>
              <a:gd name="connsiteY1" fmla="*/ 39088 h 6669671"/>
              <a:gd name="connsiteX2" fmla="*/ 4811191 w 5948359"/>
              <a:gd name="connsiteY2" fmla="*/ 39088 h 6669671"/>
              <a:gd name="connsiteX3" fmla="*/ 5918541 w 5948359"/>
              <a:gd name="connsiteY3" fmla="*/ 1146438 h 6669671"/>
              <a:gd name="connsiteX4" fmla="*/ 5948359 w 5948359"/>
              <a:gd name="connsiteY4" fmla="*/ 3558192 h 6669671"/>
              <a:gd name="connsiteX5" fmla="*/ 2892938 w 5948359"/>
              <a:gd name="connsiteY5" fmla="*/ 5907934 h 6669671"/>
              <a:gd name="connsiteX6" fmla="*/ 1296193 w 5948359"/>
              <a:gd name="connsiteY6" fmla="*/ 6663307 h 6669671"/>
              <a:gd name="connsiteX7" fmla="*/ 29817 w 5948359"/>
              <a:gd name="connsiteY7" fmla="*/ 5098757 h 6669671"/>
              <a:gd name="connsiteX8" fmla="*/ 0 w 5948359"/>
              <a:gd name="connsiteY8" fmla="*/ 1424734 h 6669671"/>
              <a:gd name="connsiteX0" fmla="*/ 0 w 6053238"/>
              <a:gd name="connsiteY0" fmla="*/ 1388833 h 6633770"/>
              <a:gd name="connsiteX1" fmla="*/ 1524793 w 6053238"/>
              <a:gd name="connsiteY1" fmla="*/ 3187 h 6633770"/>
              <a:gd name="connsiteX2" fmla="*/ 4811191 w 6053238"/>
              <a:gd name="connsiteY2" fmla="*/ 3187 h 6633770"/>
              <a:gd name="connsiteX3" fmla="*/ 5918541 w 6053238"/>
              <a:gd name="connsiteY3" fmla="*/ 1110537 h 6633770"/>
              <a:gd name="connsiteX4" fmla="*/ 5948359 w 6053238"/>
              <a:gd name="connsiteY4" fmla="*/ 3522291 h 6633770"/>
              <a:gd name="connsiteX5" fmla="*/ 2892938 w 6053238"/>
              <a:gd name="connsiteY5" fmla="*/ 5872033 h 6633770"/>
              <a:gd name="connsiteX6" fmla="*/ 1296193 w 6053238"/>
              <a:gd name="connsiteY6" fmla="*/ 6627406 h 6633770"/>
              <a:gd name="connsiteX7" fmla="*/ 29817 w 6053238"/>
              <a:gd name="connsiteY7" fmla="*/ 5062856 h 6633770"/>
              <a:gd name="connsiteX8" fmla="*/ 0 w 6053238"/>
              <a:gd name="connsiteY8" fmla="*/ 1388833 h 6633770"/>
              <a:gd name="connsiteX0" fmla="*/ 0 w 5972666"/>
              <a:gd name="connsiteY0" fmla="*/ 1402064 h 6647001"/>
              <a:gd name="connsiteX1" fmla="*/ 1524793 w 5972666"/>
              <a:gd name="connsiteY1" fmla="*/ 16418 h 6647001"/>
              <a:gd name="connsiteX2" fmla="*/ 4811191 w 5972666"/>
              <a:gd name="connsiteY2" fmla="*/ 16418 h 6647001"/>
              <a:gd name="connsiteX3" fmla="*/ 5918541 w 5972666"/>
              <a:gd name="connsiteY3" fmla="*/ 1123768 h 6647001"/>
              <a:gd name="connsiteX4" fmla="*/ 5948359 w 5972666"/>
              <a:gd name="connsiteY4" fmla="*/ 3535522 h 6647001"/>
              <a:gd name="connsiteX5" fmla="*/ 2892938 w 5972666"/>
              <a:gd name="connsiteY5" fmla="*/ 5885264 h 6647001"/>
              <a:gd name="connsiteX6" fmla="*/ 1296193 w 5972666"/>
              <a:gd name="connsiteY6" fmla="*/ 6640637 h 6647001"/>
              <a:gd name="connsiteX7" fmla="*/ 29817 w 5972666"/>
              <a:gd name="connsiteY7" fmla="*/ 5076087 h 6647001"/>
              <a:gd name="connsiteX8" fmla="*/ 0 w 5972666"/>
              <a:gd name="connsiteY8" fmla="*/ 1402064 h 6647001"/>
              <a:gd name="connsiteX0" fmla="*/ 0 w 6020611"/>
              <a:gd name="connsiteY0" fmla="*/ 1398259 h 6643196"/>
              <a:gd name="connsiteX1" fmla="*/ 1524793 w 6020611"/>
              <a:gd name="connsiteY1" fmla="*/ 12613 h 6643196"/>
              <a:gd name="connsiteX2" fmla="*/ 4811191 w 6020611"/>
              <a:gd name="connsiteY2" fmla="*/ 12613 h 6643196"/>
              <a:gd name="connsiteX3" fmla="*/ 5918541 w 6020611"/>
              <a:gd name="connsiteY3" fmla="*/ 1119963 h 6643196"/>
              <a:gd name="connsiteX4" fmla="*/ 5948359 w 6020611"/>
              <a:gd name="connsiteY4" fmla="*/ 3531717 h 6643196"/>
              <a:gd name="connsiteX5" fmla="*/ 2892938 w 6020611"/>
              <a:gd name="connsiteY5" fmla="*/ 5881459 h 6643196"/>
              <a:gd name="connsiteX6" fmla="*/ 1296193 w 6020611"/>
              <a:gd name="connsiteY6" fmla="*/ 6636832 h 6643196"/>
              <a:gd name="connsiteX7" fmla="*/ 29817 w 6020611"/>
              <a:gd name="connsiteY7" fmla="*/ 5072282 h 6643196"/>
              <a:gd name="connsiteX8" fmla="*/ 0 w 6020611"/>
              <a:gd name="connsiteY8" fmla="*/ 1398259 h 6643196"/>
              <a:gd name="connsiteX0" fmla="*/ 0 w 6020611"/>
              <a:gd name="connsiteY0" fmla="*/ 1398259 h 6643196"/>
              <a:gd name="connsiteX1" fmla="*/ 1524793 w 6020611"/>
              <a:gd name="connsiteY1" fmla="*/ 12613 h 6643196"/>
              <a:gd name="connsiteX2" fmla="*/ 4811191 w 6020611"/>
              <a:gd name="connsiteY2" fmla="*/ 12613 h 6643196"/>
              <a:gd name="connsiteX3" fmla="*/ 5918541 w 6020611"/>
              <a:gd name="connsiteY3" fmla="*/ 1119963 h 6643196"/>
              <a:gd name="connsiteX4" fmla="*/ 5948359 w 6020611"/>
              <a:gd name="connsiteY4" fmla="*/ 3531717 h 6643196"/>
              <a:gd name="connsiteX5" fmla="*/ 2892938 w 6020611"/>
              <a:gd name="connsiteY5" fmla="*/ 5881459 h 6643196"/>
              <a:gd name="connsiteX6" fmla="*/ 1296193 w 6020611"/>
              <a:gd name="connsiteY6" fmla="*/ 6636832 h 6643196"/>
              <a:gd name="connsiteX7" fmla="*/ 29817 w 6020611"/>
              <a:gd name="connsiteY7" fmla="*/ 5072282 h 6643196"/>
              <a:gd name="connsiteX8" fmla="*/ 0 w 6020611"/>
              <a:gd name="connsiteY8" fmla="*/ 1398259 h 6643196"/>
              <a:gd name="connsiteX0" fmla="*/ 0 w 6040948"/>
              <a:gd name="connsiteY0" fmla="*/ 1394090 h 6639027"/>
              <a:gd name="connsiteX1" fmla="*/ 1524793 w 6040948"/>
              <a:gd name="connsiteY1" fmla="*/ 8444 h 6639027"/>
              <a:gd name="connsiteX2" fmla="*/ 4811191 w 6040948"/>
              <a:gd name="connsiteY2" fmla="*/ 8444 h 6639027"/>
              <a:gd name="connsiteX3" fmla="*/ 5918541 w 6040948"/>
              <a:gd name="connsiteY3" fmla="*/ 1115794 h 6639027"/>
              <a:gd name="connsiteX4" fmla="*/ 5948359 w 6040948"/>
              <a:gd name="connsiteY4" fmla="*/ 3527548 h 6639027"/>
              <a:gd name="connsiteX5" fmla="*/ 2892938 w 6040948"/>
              <a:gd name="connsiteY5" fmla="*/ 5877290 h 6639027"/>
              <a:gd name="connsiteX6" fmla="*/ 1296193 w 6040948"/>
              <a:gd name="connsiteY6" fmla="*/ 6632663 h 6639027"/>
              <a:gd name="connsiteX7" fmla="*/ 29817 w 6040948"/>
              <a:gd name="connsiteY7" fmla="*/ 5068113 h 6639027"/>
              <a:gd name="connsiteX8" fmla="*/ 0 w 6040948"/>
              <a:gd name="connsiteY8" fmla="*/ 1394090 h 6639027"/>
              <a:gd name="connsiteX0" fmla="*/ 0 w 6028722"/>
              <a:gd name="connsiteY0" fmla="*/ 1422562 h 6667499"/>
              <a:gd name="connsiteX1" fmla="*/ 1524793 w 6028722"/>
              <a:gd name="connsiteY1" fmla="*/ 36916 h 6667499"/>
              <a:gd name="connsiteX2" fmla="*/ 4811191 w 6028722"/>
              <a:gd name="connsiteY2" fmla="*/ 36916 h 6667499"/>
              <a:gd name="connsiteX3" fmla="*/ 5918541 w 6028722"/>
              <a:gd name="connsiteY3" fmla="*/ 1144266 h 6667499"/>
              <a:gd name="connsiteX4" fmla="*/ 5948359 w 6028722"/>
              <a:gd name="connsiteY4" fmla="*/ 3556020 h 6667499"/>
              <a:gd name="connsiteX5" fmla="*/ 2892938 w 6028722"/>
              <a:gd name="connsiteY5" fmla="*/ 5905762 h 6667499"/>
              <a:gd name="connsiteX6" fmla="*/ 1296193 w 6028722"/>
              <a:gd name="connsiteY6" fmla="*/ 6661135 h 6667499"/>
              <a:gd name="connsiteX7" fmla="*/ 29817 w 6028722"/>
              <a:gd name="connsiteY7" fmla="*/ 5096585 h 6667499"/>
              <a:gd name="connsiteX8" fmla="*/ 0 w 6028722"/>
              <a:gd name="connsiteY8" fmla="*/ 1422562 h 6667499"/>
              <a:gd name="connsiteX0" fmla="*/ 0 w 6319139"/>
              <a:gd name="connsiteY0" fmla="*/ 1422562 h 6667499"/>
              <a:gd name="connsiteX1" fmla="*/ 1524793 w 6319139"/>
              <a:gd name="connsiteY1" fmla="*/ 36916 h 6667499"/>
              <a:gd name="connsiteX2" fmla="*/ 4811191 w 6319139"/>
              <a:gd name="connsiteY2" fmla="*/ 36916 h 6667499"/>
              <a:gd name="connsiteX3" fmla="*/ 5918541 w 6319139"/>
              <a:gd name="connsiteY3" fmla="*/ 1144266 h 6667499"/>
              <a:gd name="connsiteX4" fmla="*/ 6319139 w 6319139"/>
              <a:gd name="connsiteY4" fmla="*/ 3533548 h 6667499"/>
              <a:gd name="connsiteX5" fmla="*/ 2892938 w 6319139"/>
              <a:gd name="connsiteY5" fmla="*/ 5905762 h 6667499"/>
              <a:gd name="connsiteX6" fmla="*/ 1296193 w 6319139"/>
              <a:gd name="connsiteY6" fmla="*/ 6661135 h 6667499"/>
              <a:gd name="connsiteX7" fmla="*/ 29817 w 6319139"/>
              <a:gd name="connsiteY7" fmla="*/ 5096585 h 6667499"/>
              <a:gd name="connsiteX8" fmla="*/ 0 w 6319139"/>
              <a:gd name="connsiteY8" fmla="*/ 1422562 h 6667499"/>
              <a:gd name="connsiteX0" fmla="*/ 0 w 6320324"/>
              <a:gd name="connsiteY0" fmla="*/ 1433941 h 6678878"/>
              <a:gd name="connsiteX1" fmla="*/ 1524793 w 6320324"/>
              <a:gd name="connsiteY1" fmla="*/ 48295 h 6678878"/>
              <a:gd name="connsiteX2" fmla="*/ 4811191 w 6320324"/>
              <a:gd name="connsiteY2" fmla="*/ 48295 h 6678878"/>
              <a:gd name="connsiteX3" fmla="*/ 6311794 w 6320324"/>
              <a:gd name="connsiteY3" fmla="*/ 1110702 h 6678878"/>
              <a:gd name="connsiteX4" fmla="*/ 6319139 w 6320324"/>
              <a:gd name="connsiteY4" fmla="*/ 3544927 h 6678878"/>
              <a:gd name="connsiteX5" fmla="*/ 2892938 w 6320324"/>
              <a:gd name="connsiteY5" fmla="*/ 5917141 h 6678878"/>
              <a:gd name="connsiteX6" fmla="*/ 1296193 w 6320324"/>
              <a:gd name="connsiteY6" fmla="*/ 6672514 h 6678878"/>
              <a:gd name="connsiteX7" fmla="*/ 29817 w 6320324"/>
              <a:gd name="connsiteY7" fmla="*/ 5107964 h 6678878"/>
              <a:gd name="connsiteX8" fmla="*/ 0 w 6320324"/>
              <a:gd name="connsiteY8" fmla="*/ 1433941 h 6678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20324" h="6678878">
                <a:moveTo>
                  <a:pt x="0" y="1433941"/>
                </a:moveTo>
                <a:cubicBezTo>
                  <a:pt x="0" y="822368"/>
                  <a:pt x="684620" y="88051"/>
                  <a:pt x="1524793" y="48295"/>
                </a:cubicBezTo>
                <a:lnTo>
                  <a:pt x="4811191" y="48295"/>
                </a:lnTo>
                <a:cubicBezTo>
                  <a:pt x="6635338" y="38355"/>
                  <a:pt x="6242220" y="-325818"/>
                  <a:pt x="6311794" y="1110702"/>
                </a:cubicBezTo>
                <a:cubicBezTo>
                  <a:pt x="6331672" y="1934498"/>
                  <a:pt x="6309200" y="2741009"/>
                  <a:pt x="6319139" y="3544927"/>
                </a:cubicBezTo>
                <a:cubicBezTo>
                  <a:pt x="2939834" y="3162587"/>
                  <a:pt x="3315667" y="5141889"/>
                  <a:pt x="2892938" y="5917141"/>
                </a:cubicBezTo>
                <a:cubicBezTo>
                  <a:pt x="2390508" y="6775219"/>
                  <a:pt x="1420937" y="6679141"/>
                  <a:pt x="1296193" y="6672514"/>
                </a:cubicBezTo>
                <a:cubicBezTo>
                  <a:pt x="446080" y="6563183"/>
                  <a:pt x="29817" y="5719537"/>
                  <a:pt x="29817" y="5107964"/>
                </a:cubicBezTo>
                <a:cubicBezTo>
                  <a:pt x="29817" y="3631498"/>
                  <a:pt x="0" y="2910407"/>
                  <a:pt x="0" y="1433941"/>
                </a:cubicBez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048857" name="Oval 10"/>
          <p:cNvSpPr/>
          <p:nvPr userDrawn="1"/>
        </p:nvSpPr>
        <p:spPr>
          <a:xfrm>
            <a:off x="9737200" y="2983388"/>
            <a:ext cx="2133713" cy="213371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8858" name="Oval 11"/>
          <p:cNvSpPr/>
          <p:nvPr userDrawn="1"/>
        </p:nvSpPr>
        <p:spPr>
          <a:xfrm>
            <a:off x="5612149" y="-944279"/>
            <a:ext cx="2374566" cy="237456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59" name="Oval 12"/>
          <p:cNvSpPr/>
          <p:nvPr userDrawn="1"/>
        </p:nvSpPr>
        <p:spPr>
          <a:xfrm>
            <a:off x="9647748" y="4596094"/>
            <a:ext cx="1042013" cy="1042013"/>
          </a:xfrm>
          <a:prstGeom prst="ellipse">
            <a:avLst/>
          </a:prstGeom>
          <a:solidFill>
            <a:schemeClr val="accent6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97181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5251" y="668260"/>
            <a:ext cx="3963593" cy="115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824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Title 1"/>
          <p:cNvSpPr>
            <a:spLocks noGrp="1"/>
          </p:cNvSpPr>
          <p:nvPr>
            <p:ph type="title"/>
          </p:nvPr>
        </p:nvSpPr>
        <p:spPr>
          <a:xfrm>
            <a:off x="0" y="500063"/>
            <a:ext cx="7215188" cy="8001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591" name="Content Placeholder 2"/>
          <p:cNvSpPr>
            <a:spLocks noGrp="1"/>
          </p:cNvSpPr>
          <p:nvPr>
            <p:ph idx="1"/>
          </p:nvPr>
        </p:nvSpPr>
        <p:spPr>
          <a:xfrm>
            <a:off x="423861" y="1825625"/>
            <a:ext cx="11607593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592" name="Rounded Rectangle 7"/>
          <p:cNvSpPr/>
          <p:nvPr userDrawn="1"/>
        </p:nvSpPr>
        <p:spPr>
          <a:xfrm>
            <a:off x="6603552" y="6510847"/>
            <a:ext cx="3580818" cy="1047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593" name="Oval 8"/>
          <p:cNvSpPr/>
          <p:nvPr userDrawn="1"/>
        </p:nvSpPr>
        <p:spPr>
          <a:xfrm>
            <a:off x="6429375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594" name="Oval 10"/>
          <p:cNvSpPr/>
          <p:nvPr userDrawn="1"/>
        </p:nvSpPr>
        <p:spPr>
          <a:xfrm>
            <a:off x="3876338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595" name="Oval 11"/>
          <p:cNvSpPr/>
          <p:nvPr userDrawn="1"/>
        </p:nvSpPr>
        <p:spPr>
          <a:xfrm>
            <a:off x="3726636" y="6510847"/>
            <a:ext cx="108989" cy="10898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596" name="Oval 12"/>
          <p:cNvSpPr/>
          <p:nvPr userDrawn="1"/>
        </p:nvSpPr>
        <p:spPr>
          <a:xfrm>
            <a:off x="3576934" y="6510848"/>
            <a:ext cx="108989" cy="1047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97155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22260" y="6210511"/>
            <a:ext cx="1545479" cy="54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01741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1" name="Title 1"/>
          <p:cNvSpPr>
            <a:spLocks noGrp="1"/>
          </p:cNvSpPr>
          <p:nvPr>
            <p:ph type="title"/>
          </p:nvPr>
        </p:nvSpPr>
        <p:spPr>
          <a:xfrm>
            <a:off x="6096000" y="457200"/>
            <a:ext cx="7377112" cy="81438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</p:spPr>
        <p:txBody>
          <a:bodyPr anchor="b">
            <a:no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922" name="Content Placeholder 7"/>
          <p:cNvSpPr>
            <a:spLocks noGrp="1"/>
          </p:cNvSpPr>
          <p:nvPr>
            <p:ph sz="quarter" idx="13"/>
          </p:nvPr>
        </p:nvSpPr>
        <p:spPr>
          <a:xfrm>
            <a:off x="6257925" y="1500188"/>
            <a:ext cx="5715000" cy="45005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48923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881687" cy="6000750"/>
          </a:xfrm>
          <a:prstGeom prst="flowChartDelay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924" name="Rounded Rectangle 10"/>
          <p:cNvSpPr/>
          <p:nvPr userDrawn="1"/>
        </p:nvSpPr>
        <p:spPr>
          <a:xfrm>
            <a:off x="6603552" y="6510847"/>
            <a:ext cx="3580818" cy="1047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925" name="Oval 11"/>
          <p:cNvSpPr/>
          <p:nvPr userDrawn="1"/>
        </p:nvSpPr>
        <p:spPr>
          <a:xfrm>
            <a:off x="6429375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926" name="Oval 12"/>
          <p:cNvSpPr/>
          <p:nvPr userDrawn="1"/>
        </p:nvSpPr>
        <p:spPr>
          <a:xfrm>
            <a:off x="3876338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927" name="Oval 13"/>
          <p:cNvSpPr/>
          <p:nvPr userDrawn="1"/>
        </p:nvSpPr>
        <p:spPr>
          <a:xfrm>
            <a:off x="3726636" y="6510847"/>
            <a:ext cx="108989" cy="10898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928" name="Oval 14"/>
          <p:cNvSpPr/>
          <p:nvPr userDrawn="1"/>
        </p:nvSpPr>
        <p:spPr>
          <a:xfrm>
            <a:off x="3576934" y="6510848"/>
            <a:ext cx="108989" cy="1047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97193" name="Picture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0608" y="6208935"/>
            <a:ext cx="1757505" cy="51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73809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0" name="Title 1"/>
          <p:cNvSpPr>
            <a:spLocks noGrp="1"/>
          </p:cNvSpPr>
          <p:nvPr>
            <p:ph type="title"/>
          </p:nvPr>
        </p:nvSpPr>
        <p:spPr>
          <a:xfrm>
            <a:off x="6096000" y="457200"/>
            <a:ext cx="7377112" cy="81438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anchor="b">
            <a:no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881" name="Content Placeholder 7"/>
          <p:cNvSpPr>
            <a:spLocks noGrp="1"/>
          </p:cNvSpPr>
          <p:nvPr>
            <p:ph sz="quarter" idx="13"/>
          </p:nvPr>
        </p:nvSpPr>
        <p:spPr>
          <a:xfrm>
            <a:off x="6257925" y="1500188"/>
            <a:ext cx="5715000" cy="45005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48882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881687" cy="6000750"/>
          </a:xfrm>
          <a:prstGeom prst="flowChartDelay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883" name="Rounded Rectangle 10"/>
          <p:cNvSpPr/>
          <p:nvPr userDrawn="1"/>
        </p:nvSpPr>
        <p:spPr>
          <a:xfrm>
            <a:off x="6603552" y="6510847"/>
            <a:ext cx="3580818" cy="1047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84" name="Oval 11"/>
          <p:cNvSpPr/>
          <p:nvPr userDrawn="1"/>
        </p:nvSpPr>
        <p:spPr>
          <a:xfrm>
            <a:off x="6429375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85" name="Oval 12"/>
          <p:cNvSpPr/>
          <p:nvPr userDrawn="1"/>
        </p:nvSpPr>
        <p:spPr>
          <a:xfrm>
            <a:off x="3876338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86" name="Oval 13"/>
          <p:cNvSpPr/>
          <p:nvPr userDrawn="1"/>
        </p:nvSpPr>
        <p:spPr>
          <a:xfrm>
            <a:off x="3726636" y="6510847"/>
            <a:ext cx="108989" cy="10898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87" name="Oval 14"/>
          <p:cNvSpPr/>
          <p:nvPr userDrawn="1"/>
        </p:nvSpPr>
        <p:spPr>
          <a:xfrm>
            <a:off x="3576934" y="6510848"/>
            <a:ext cx="108989" cy="1047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97184" name="Picture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0608" y="6208935"/>
            <a:ext cx="1757505" cy="51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3877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Title 1"/>
          <p:cNvSpPr>
            <a:spLocks noGrp="1"/>
          </p:cNvSpPr>
          <p:nvPr>
            <p:ph type="title"/>
          </p:nvPr>
        </p:nvSpPr>
        <p:spPr>
          <a:xfrm>
            <a:off x="0" y="500063"/>
            <a:ext cx="7215188" cy="8001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606" name="Content Placeholder 2"/>
          <p:cNvSpPr>
            <a:spLocks noGrp="1"/>
          </p:cNvSpPr>
          <p:nvPr>
            <p:ph idx="1"/>
          </p:nvPr>
        </p:nvSpPr>
        <p:spPr>
          <a:xfrm>
            <a:off x="423861" y="1643063"/>
            <a:ext cx="11607593" cy="45339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097162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3861" y="6210511"/>
            <a:ext cx="1545479" cy="548077"/>
          </a:xfrm>
          <a:prstGeom prst="rect">
            <a:avLst/>
          </a:prstGeom>
        </p:spPr>
      </p:pic>
      <p:sp>
        <p:nvSpPr>
          <p:cNvPr id="1048607" name="Rounded Rectangle 7"/>
          <p:cNvSpPr/>
          <p:nvPr userDrawn="1"/>
        </p:nvSpPr>
        <p:spPr>
          <a:xfrm>
            <a:off x="6603552" y="6510847"/>
            <a:ext cx="3580818" cy="1047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08" name="Oval 8"/>
          <p:cNvSpPr/>
          <p:nvPr userDrawn="1"/>
        </p:nvSpPr>
        <p:spPr>
          <a:xfrm>
            <a:off x="6429375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09" name="Oval 10"/>
          <p:cNvSpPr/>
          <p:nvPr userDrawn="1"/>
        </p:nvSpPr>
        <p:spPr>
          <a:xfrm>
            <a:off x="3876338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10" name="Oval 11"/>
          <p:cNvSpPr/>
          <p:nvPr userDrawn="1"/>
        </p:nvSpPr>
        <p:spPr>
          <a:xfrm>
            <a:off x="3726636" y="6510847"/>
            <a:ext cx="108989" cy="10898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11" name="Oval 12"/>
          <p:cNvSpPr/>
          <p:nvPr userDrawn="1"/>
        </p:nvSpPr>
        <p:spPr>
          <a:xfrm>
            <a:off x="3576934" y="6510848"/>
            <a:ext cx="108989" cy="1047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12" name="Delay 3"/>
          <p:cNvSpPr/>
          <p:nvPr userDrawn="1"/>
        </p:nvSpPr>
        <p:spPr>
          <a:xfrm rot="16200000">
            <a:off x="11053379" y="6057583"/>
            <a:ext cx="862713" cy="738119"/>
          </a:xfrm>
          <a:prstGeom prst="flowChartDelay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13" name="Oval 4"/>
          <p:cNvSpPr/>
          <p:nvPr userDrawn="1"/>
        </p:nvSpPr>
        <p:spPr>
          <a:xfrm>
            <a:off x="11115675" y="5091181"/>
            <a:ext cx="738119" cy="73811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38900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73" name="Title 1"/>
          <p:cNvSpPr>
            <a:spLocks noGrp="1"/>
          </p:cNvSpPr>
          <p:nvPr>
            <p:ph type="title"/>
          </p:nvPr>
        </p:nvSpPr>
        <p:spPr>
          <a:xfrm>
            <a:off x="0" y="275971"/>
            <a:ext cx="7215188" cy="8001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874" name="Content Placeholder 2"/>
          <p:cNvSpPr>
            <a:spLocks noGrp="1"/>
          </p:cNvSpPr>
          <p:nvPr>
            <p:ph idx="1"/>
          </p:nvPr>
        </p:nvSpPr>
        <p:spPr>
          <a:xfrm>
            <a:off x="423861" y="1643063"/>
            <a:ext cx="11607593" cy="45339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875" name="Rounded Rectangle 7"/>
          <p:cNvSpPr/>
          <p:nvPr userDrawn="1"/>
        </p:nvSpPr>
        <p:spPr>
          <a:xfrm>
            <a:off x="6603552" y="6510847"/>
            <a:ext cx="3580818" cy="1047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76" name="Oval 8"/>
          <p:cNvSpPr/>
          <p:nvPr userDrawn="1"/>
        </p:nvSpPr>
        <p:spPr>
          <a:xfrm>
            <a:off x="6429375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77" name="Oval 10"/>
          <p:cNvSpPr/>
          <p:nvPr userDrawn="1"/>
        </p:nvSpPr>
        <p:spPr>
          <a:xfrm>
            <a:off x="3876338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78" name="Oval 11"/>
          <p:cNvSpPr/>
          <p:nvPr userDrawn="1"/>
        </p:nvSpPr>
        <p:spPr>
          <a:xfrm>
            <a:off x="3726636" y="6510847"/>
            <a:ext cx="108989" cy="10898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79" name="Oval 12"/>
          <p:cNvSpPr/>
          <p:nvPr userDrawn="1"/>
        </p:nvSpPr>
        <p:spPr>
          <a:xfrm>
            <a:off x="3576934" y="6510848"/>
            <a:ext cx="108989" cy="1047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97183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0608" y="6208935"/>
            <a:ext cx="1757505" cy="51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4598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422C51E-2EF8-C449-B343-532BD7A51A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603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5F181B-39D6-A04D-9688-D0D9513684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1087" y="2001837"/>
            <a:ext cx="5653924" cy="1508125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2CA44B-EE68-FC4B-8C15-9BCF4AE3C65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087" y="3602038"/>
            <a:ext cx="5653924" cy="1655762"/>
          </a:xfrm>
        </p:spPr>
        <p:txBody>
          <a:bodyPr/>
          <a:lstStyle>
            <a:lvl1pPr marL="0" indent="0" algn="l">
              <a:buNone/>
              <a:defRPr sz="2400" b="1">
                <a:solidFill>
                  <a:srgbClr val="4EC2C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7C1273-C674-4E40-BF59-A72A86B2333E}"/>
              </a:ext>
            </a:extLst>
          </p:cNvPr>
          <p:cNvSpPr/>
          <p:nvPr userDrawn="1"/>
        </p:nvSpPr>
        <p:spPr>
          <a:xfrm>
            <a:off x="0" y="5957888"/>
            <a:ext cx="12192000" cy="900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C183BD5-7649-D24E-9300-296F614624C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5251" y="668260"/>
            <a:ext cx="3963593" cy="115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83977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429570" y="1891135"/>
            <a:ext cx="4986351" cy="965907"/>
          </a:xfrm>
        </p:spPr>
        <p:txBody>
          <a:bodyPr anchor="ctr">
            <a:normAutofit/>
          </a:bodyPr>
          <a:lstStyle>
            <a:lvl1pPr marL="0" indent="0" algn="l">
              <a:buNone/>
              <a:defRPr sz="4400" b="1" i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048903" name="Picture Placeholder 20"/>
          <p:cNvSpPr>
            <a:spLocks noGrp="1"/>
          </p:cNvSpPr>
          <p:nvPr>
            <p:ph type="pic" sz="quarter" idx="11"/>
          </p:nvPr>
        </p:nvSpPr>
        <p:spPr>
          <a:xfrm>
            <a:off x="1157287" y="1069144"/>
            <a:ext cx="4586068" cy="4586068"/>
          </a:xfrm>
          <a:prstGeom prst="ellipse">
            <a:avLst/>
          </a:prstGeom>
        </p:spPr>
        <p:txBody>
          <a:bodyPr wrap="square">
            <a:noAutofit/>
          </a:bodyPr>
          <a:lstStyle>
            <a:lvl1pPr>
              <a:defRPr sz="800"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1048904" name="Rounded Rectangle 4"/>
          <p:cNvSpPr/>
          <p:nvPr userDrawn="1"/>
        </p:nvSpPr>
        <p:spPr>
          <a:xfrm>
            <a:off x="6603552" y="6510847"/>
            <a:ext cx="3580818" cy="1047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905" name="Oval 5"/>
          <p:cNvSpPr/>
          <p:nvPr userDrawn="1"/>
        </p:nvSpPr>
        <p:spPr>
          <a:xfrm>
            <a:off x="6429375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906" name="Oval 6"/>
          <p:cNvSpPr/>
          <p:nvPr userDrawn="1"/>
        </p:nvSpPr>
        <p:spPr>
          <a:xfrm>
            <a:off x="3876338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907" name="Oval 7"/>
          <p:cNvSpPr/>
          <p:nvPr userDrawn="1"/>
        </p:nvSpPr>
        <p:spPr>
          <a:xfrm>
            <a:off x="3726636" y="6510847"/>
            <a:ext cx="108989" cy="10898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908" name="Oval 9"/>
          <p:cNvSpPr/>
          <p:nvPr userDrawn="1"/>
        </p:nvSpPr>
        <p:spPr>
          <a:xfrm>
            <a:off x="3576934" y="6510848"/>
            <a:ext cx="108989" cy="1047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909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429376" y="3052763"/>
            <a:ext cx="4986338" cy="238442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48910" name="Oval 12"/>
          <p:cNvSpPr/>
          <p:nvPr userDrawn="1"/>
        </p:nvSpPr>
        <p:spPr>
          <a:xfrm>
            <a:off x="4678418" y="4855918"/>
            <a:ext cx="1064937" cy="106493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8911" name="Oval 13"/>
          <p:cNvSpPr/>
          <p:nvPr userDrawn="1"/>
        </p:nvSpPr>
        <p:spPr>
          <a:xfrm>
            <a:off x="693433" y="-352212"/>
            <a:ext cx="2374566" cy="237456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912" name="Oval 14"/>
          <p:cNvSpPr/>
          <p:nvPr userDrawn="1"/>
        </p:nvSpPr>
        <p:spPr>
          <a:xfrm>
            <a:off x="238342" y="1372673"/>
            <a:ext cx="1299363" cy="1299363"/>
          </a:xfrm>
          <a:prstGeom prst="ellipse">
            <a:avLst/>
          </a:prstGeom>
          <a:solidFill>
            <a:schemeClr val="accent6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97187" name="Picture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0608" y="6208935"/>
            <a:ext cx="1757505" cy="51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20866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60" name="Oval 19"/>
          <p:cNvSpPr/>
          <p:nvPr userDrawn="1"/>
        </p:nvSpPr>
        <p:spPr>
          <a:xfrm>
            <a:off x="7323285" y="1477658"/>
            <a:ext cx="1461486" cy="146148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61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8096250" y="2367642"/>
            <a:ext cx="1809750" cy="3752850"/>
          </a:xfrm>
          <a:custGeom>
            <a:avLst/>
            <a:gdLst>
              <a:gd name="connsiteX0" fmla="*/ 904875 w 1809750"/>
              <a:gd name="connsiteY0" fmla="*/ 0 h 3752850"/>
              <a:gd name="connsiteX1" fmla="*/ 1809750 w 1809750"/>
              <a:gd name="connsiteY1" fmla="*/ 904875 h 3752850"/>
              <a:gd name="connsiteX2" fmla="*/ 1809750 w 1809750"/>
              <a:gd name="connsiteY2" fmla="*/ 2847975 h 3752850"/>
              <a:gd name="connsiteX3" fmla="*/ 904875 w 1809750"/>
              <a:gd name="connsiteY3" fmla="*/ 3752850 h 3752850"/>
              <a:gd name="connsiteX4" fmla="*/ 0 w 1809750"/>
              <a:gd name="connsiteY4" fmla="*/ 2847975 h 3752850"/>
              <a:gd name="connsiteX5" fmla="*/ 0 w 1809750"/>
              <a:gd name="connsiteY5" fmla="*/ 904875 h 3752850"/>
              <a:gd name="connsiteX6" fmla="*/ 904875 w 1809750"/>
              <a:gd name="connsiteY6" fmla="*/ 0 h 375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09750" h="3752850">
                <a:moveTo>
                  <a:pt x="904875" y="0"/>
                </a:moveTo>
                <a:cubicBezTo>
                  <a:pt x="1404624" y="0"/>
                  <a:pt x="1809750" y="405126"/>
                  <a:pt x="1809750" y="904875"/>
                </a:cubicBezTo>
                <a:lnTo>
                  <a:pt x="1809750" y="2847975"/>
                </a:lnTo>
                <a:cubicBezTo>
                  <a:pt x="1809750" y="3347724"/>
                  <a:pt x="1404624" y="3752850"/>
                  <a:pt x="904875" y="3752850"/>
                </a:cubicBezTo>
                <a:cubicBezTo>
                  <a:pt x="405126" y="3752850"/>
                  <a:pt x="0" y="3347724"/>
                  <a:pt x="0" y="2847975"/>
                </a:cubicBezTo>
                <a:lnTo>
                  <a:pt x="0" y="904875"/>
                </a:lnTo>
                <a:cubicBezTo>
                  <a:pt x="0" y="405126"/>
                  <a:pt x="405126" y="0"/>
                  <a:pt x="9048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048862" name="Picture Placeholder 15"/>
          <p:cNvSpPr>
            <a:spLocks noGrp="1"/>
          </p:cNvSpPr>
          <p:nvPr>
            <p:ph type="pic" sz="quarter" idx="14"/>
          </p:nvPr>
        </p:nvSpPr>
        <p:spPr>
          <a:xfrm>
            <a:off x="10153650" y="686395"/>
            <a:ext cx="1809750" cy="3752850"/>
          </a:xfrm>
          <a:custGeom>
            <a:avLst/>
            <a:gdLst>
              <a:gd name="connsiteX0" fmla="*/ 904875 w 1809750"/>
              <a:gd name="connsiteY0" fmla="*/ 0 h 3752850"/>
              <a:gd name="connsiteX1" fmla="*/ 1809750 w 1809750"/>
              <a:gd name="connsiteY1" fmla="*/ 904875 h 3752850"/>
              <a:gd name="connsiteX2" fmla="*/ 1809750 w 1809750"/>
              <a:gd name="connsiteY2" fmla="*/ 2847975 h 3752850"/>
              <a:gd name="connsiteX3" fmla="*/ 904875 w 1809750"/>
              <a:gd name="connsiteY3" fmla="*/ 3752850 h 3752850"/>
              <a:gd name="connsiteX4" fmla="*/ 0 w 1809750"/>
              <a:gd name="connsiteY4" fmla="*/ 2847975 h 3752850"/>
              <a:gd name="connsiteX5" fmla="*/ 0 w 1809750"/>
              <a:gd name="connsiteY5" fmla="*/ 904875 h 3752850"/>
              <a:gd name="connsiteX6" fmla="*/ 904875 w 1809750"/>
              <a:gd name="connsiteY6" fmla="*/ 0 h 375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09750" h="3752850">
                <a:moveTo>
                  <a:pt x="904875" y="0"/>
                </a:moveTo>
                <a:cubicBezTo>
                  <a:pt x="1404624" y="0"/>
                  <a:pt x="1809750" y="405126"/>
                  <a:pt x="1809750" y="904875"/>
                </a:cubicBezTo>
                <a:lnTo>
                  <a:pt x="1809750" y="2847975"/>
                </a:lnTo>
                <a:cubicBezTo>
                  <a:pt x="1809750" y="3347724"/>
                  <a:pt x="1404624" y="3752850"/>
                  <a:pt x="904875" y="3752850"/>
                </a:cubicBezTo>
                <a:cubicBezTo>
                  <a:pt x="405126" y="3752850"/>
                  <a:pt x="0" y="3347724"/>
                  <a:pt x="0" y="2847975"/>
                </a:cubicBezTo>
                <a:lnTo>
                  <a:pt x="0" y="904875"/>
                </a:lnTo>
                <a:cubicBezTo>
                  <a:pt x="0" y="405126"/>
                  <a:pt x="405126" y="0"/>
                  <a:pt x="9048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048863" name="Title 1"/>
          <p:cNvSpPr>
            <a:spLocks noGrp="1"/>
          </p:cNvSpPr>
          <p:nvPr>
            <p:ph type="title"/>
          </p:nvPr>
        </p:nvSpPr>
        <p:spPr>
          <a:xfrm>
            <a:off x="348343" y="520831"/>
            <a:ext cx="7377112" cy="81438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anchor="b">
            <a:no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864" name="Rounded Rectangle 7"/>
          <p:cNvSpPr/>
          <p:nvPr userDrawn="1"/>
        </p:nvSpPr>
        <p:spPr>
          <a:xfrm>
            <a:off x="6603552" y="6510847"/>
            <a:ext cx="3580818" cy="1047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65" name="Oval 8"/>
          <p:cNvSpPr/>
          <p:nvPr userDrawn="1"/>
        </p:nvSpPr>
        <p:spPr>
          <a:xfrm>
            <a:off x="6429375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66" name="Oval 9"/>
          <p:cNvSpPr/>
          <p:nvPr userDrawn="1"/>
        </p:nvSpPr>
        <p:spPr>
          <a:xfrm>
            <a:off x="3876338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67" name="Oval 10"/>
          <p:cNvSpPr/>
          <p:nvPr userDrawn="1"/>
        </p:nvSpPr>
        <p:spPr>
          <a:xfrm>
            <a:off x="3726636" y="6510847"/>
            <a:ext cx="108989" cy="10898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68" name="Oval 11"/>
          <p:cNvSpPr/>
          <p:nvPr userDrawn="1"/>
        </p:nvSpPr>
        <p:spPr>
          <a:xfrm>
            <a:off x="3576934" y="6510848"/>
            <a:ext cx="108989" cy="1047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69" name="Picture Placeholder 15"/>
          <p:cNvSpPr>
            <a:spLocks noGrp="1"/>
          </p:cNvSpPr>
          <p:nvPr>
            <p:ph type="pic" sz="quarter" idx="15"/>
          </p:nvPr>
        </p:nvSpPr>
        <p:spPr>
          <a:xfrm>
            <a:off x="5911892" y="1747752"/>
            <a:ext cx="1809750" cy="3752850"/>
          </a:xfrm>
          <a:custGeom>
            <a:avLst/>
            <a:gdLst>
              <a:gd name="connsiteX0" fmla="*/ 904875 w 1809750"/>
              <a:gd name="connsiteY0" fmla="*/ 0 h 3752850"/>
              <a:gd name="connsiteX1" fmla="*/ 1809750 w 1809750"/>
              <a:gd name="connsiteY1" fmla="*/ 904875 h 3752850"/>
              <a:gd name="connsiteX2" fmla="*/ 1809750 w 1809750"/>
              <a:gd name="connsiteY2" fmla="*/ 2847975 h 3752850"/>
              <a:gd name="connsiteX3" fmla="*/ 904875 w 1809750"/>
              <a:gd name="connsiteY3" fmla="*/ 3752850 h 3752850"/>
              <a:gd name="connsiteX4" fmla="*/ 0 w 1809750"/>
              <a:gd name="connsiteY4" fmla="*/ 2847975 h 3752850"/>
              <a:gd name="connsiteX5" fmla="*/ 0 w 1809750"/>
              <a:gd name="connsiteY5" fmla="*/ 904875 h 3752850"/>
              <a:gd name="connsiteX6" fmla="*/ 904875 w 1809750"/>
              <a:gd name="connsiteY6" fmla="*/ 0 h 375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09750" h="3752850">
                <a:moveTo>
                  <a:pt x="904875" y="0"/>
                </a:moveTo>
                <a:cubicBezTo>
                  <a:pt x="1404624" y="0"/>
                  <a:pt x="1809750" y="405126"/>
                  <a:pt x="1809750" y="904875"/>
                </a:cubicBezTo>
                <a:lnTo>
                  <a:pt x="1809750" y="2847975"/>
                </a:lnTo>
                <a:cubicBezTo>
                  <a:pt x="1809750" y="3347724"/>
                  <a:pt x="1404624" y="3752850"/>
                  <a:pt x="904875" y="3752850"/>
                </a:cubicBezTo>
                <a:cubicBezTo>
                  <a:pt x="405126" y="3752850"/>
                  <a:pt x="0" y="3347724"/>
                  <a:pt x="0" y="2847975"/>
                </a:cubicBezTo>
                <a:lnTo>
                  <a:pt x="0" y="904875"/>
                </a:lnTo>
                <a:cubicBezTo>
                  <a:pt x="0" y="405126"/>
                  <a:pt x="405126" y="0"/>
                  <a:pt x="9048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048870" name="Text Placeholder 15"/>
          <p:cNvSpPr>
            <a:spLocks noGrp="1"/>
          </p:cNvSpPr>
          <p:nvPr>
            <p:ph type="body" sz="quarter" idx="16"/>
          </p:nvPr>
        </p:nvSpPr>
        <p:spPr>
          <a:xfrm>
            <a:off x="473075" y="1747838"/>
            <a:ext cx="5029200" cy="41735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871" name="Oval 20"/>
          <p:cNvSpPr/>
          <p:nvPr userDrawn="1"/>
        </p:nvSpPr>
        <p:spPr>
          <a:xfrm>
            <a:off x="9906000" y="4429031"/>
            <a:ext cx="1250688" cy="125068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72" name="Oval 21"/>
          <p:cNvSpPr/>
          <p:nvPr userDrawn="1"/>
        </p:nvSpPr>
        <p:spPr>
          <a:xfrm>
            <a:off x="6077261" y="5477244"/>
            <a:ext cx="623146" cy="6231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97182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0608" y="6208935"/>
            <a:ext cx="1757505" cy="51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04055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18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359728" y="-1110344"/>
            <a:ext cx="7380515" cy="74295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919" name="Delay 9"/>
          <p:cNvSpPr/>
          <p:nvPr userDrawn="1"/>
        </p:nvSpPr>
        <p:spPr>
          <a:xfrm rot="16200000">
            <a:off x="534762" y="1383845"/>
            <a:ext cx="5176156" cy="5772153"/>
          </a:xfrm>
          <a:prstGeom prst="flowChartDela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920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718457" y="3265713"/>
            <a:ext cx="4865914" cy="33636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097192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0608" y="6208935"/>
            <a:ext cx="1757505" cy="51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38866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8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889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048890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891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0A3BCA-215A-8342-8528-FC4C6ECE60E6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1048892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893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E263894-B39F-EE4D-A9A7-0BA1C1B99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56882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930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931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0A3BCA-215A-8342-8528-FC4C6ECE60E6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10489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9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E263894-B39F-EE4D-A9A7-0BA1C1B99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03138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97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898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899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0A3BCA-215A-8342-8528-FC4C6ECE60E6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104890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90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E263894-B39F-EE4D-A9A7-0BA1C1B99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49822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48578" name="Title 1"/>
          <p:cNvSpPr>
            <a:spLocks noGrp="1"/>
          </p:cNvSpPr>
          <p:nvPr>
            <p:ph type="ctrTitle" hasCustomPrompt="1"/>
          </p:nvPr>
        </p:nvSpPr>
        <p:spPr>
          <a:xfrm>
            <a:off x="321087" y="2001837"/>
            <a:ext cx="5653924" cy="1508125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57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087" y="3602038"/>
            <a:ext cx="5653924" cy="1655762"/>
          </a:xfrm>
        </p:spPr>
        <p:txBody>
          <a:bodyPr/>
          <a:lstStyle>
            <a:lvl1pPr marL="0" indent="0" algn="l">
              <a:buNone/>
              <a:defRPr sz="2400" b="1">
                <a:solidFill>
                  <a:srgbClr val="4EC2C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2097153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5251" y="668260"/>
            <a:ext cx="3963593" cy="1156589"/>
          </a:xfrm>
          <a:prstGeom prst="rect">
            <a:avLst/>
          </a:prstGeom>
        </p:spPr>
      </p:pic>
      <p:sp>
        <p:nvSpPr>
          <p:cNvPr id="1048580" name="Rectangle 5"/>
          <p:cNvSpPr/>
          <p:nvPr userDrawn="1"/>
        </p:nvSpPr>
        <p:spPr>
          <a:xfrm>
            <a:off x="0" y="5957888"/>
            <a:ext cx="12192000" cy="900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06410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8" name="Picture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48913" name="Title 1"/>
          <p:cNvSpPr>
            <a:spLocks noGrp="1"/>
          </p:cNvSpPr>
          <p:nvPr>
            <p:ph type="ctrTitle" hasCustomPrompt="1"/>
          </p:nvPr>
        </p:nvSpPr>
        <p:spPr>
          <a:xfrm>
            <a:off x="321087" y="2001837"/>
            <a:ext cx="5653924" cy="1508125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9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087" y="3602038"/>
            <a:ext cx="5653924" cy="1655762"/>
          </a:xfrm>
        </p:spPr>
        <p:txBody>
          <a:bodyPr/>
          <a:lstStyle>
            <a:lvl1pPr marL="0" indent="0" algn="l">
              <a:buNone/>
              <a:defRPr sz="2400" b="1">
                <a:solidFill>
                  <a:srgbClr val="4EC2C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4891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301412" y="-43957"/>
            <a:ext cx="6028722" cy="6667499"/>
          </a:xfrm>
          <a:custGeom>
            <a:avLst/>
            <a:gdLst>
              <a:gd name="connsiteX0" fmla="*/ 0 w 6644098"/>
              <a:gd name="connsiteY0" fmla="*/ 1107350 h 6644098"/>
              <a:gd name="connsiteX1" fmla="*/ 1107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0 w 6644098"/>
              <a:gd name="connsiteY8" fmla="*/ 1107350 h 6644098"/>
              <a:gd name="connsiteX0" fmla="*/ 725557 w 6644098"/>
              <a:gd name="connsiteY0" fmla="*/ 1385646 h 6644098"/>
              <a:gd name="connsiteX1" fmla="*/ 1107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725557 w 6644098"/>
              <a:gd name="connsiteY0" fmla="*/ 1385646 h 6644098"/>
              <a:gd name="connsiteX1" fmla="*/ 2250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725557 w 6644098"/>
              <a:gd name="connsiteY0" fmla="*/ 1385646 h 6644098"/>
              <a:gd name="connsiteX1" fmla="*/ 2250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24912 w 5943453"/>
              <a:gd name="connsiteY0" fmla="*/ 1385646 h 6644098"/>
              <a:gd name="connsiteX1" fmla="*/ 1549705 w 5943453"/>
              <a:gd name="connsiteY1" fmla="*/ 0 h 6644098"/>
              <a:gd name="connsiteX2" fmla="*/ 4836103 w 5943453"/>
              <a:gd name="connsiteY2" fmla="*/ 0 h 6644098"/>
              <a:gd name="connsiteX3" fmla="*/ 5943453 w 5943453"/>
              <a:gd name="connsiteY3" fmla="*/ 1107350 h 6644098"/>
              <a:gd name="connsiteX4" fmla="*/ 5943453 w 5943453"/>
              <a:gd name="connsiteY4" fmla="*/ 5536748 h 6644098"/>
              <a:gd name="connsiteX5" fmla="*/ 4836103 w 5943453"/>
              <a:gd name="connsiteY5" fmla="*/ 6644098 h 6644098"/>
              <a:gd name="connsiteX6" fmla="*/ 406705 w 5943453"/>
              <a:gd name="connsiteY6" fmla="*/ 6644098 h 6644098"/>
              <a:gd name="connsiteX7" fmla="*/ 54729 w 5943453"/>
              <a:gd name="connsiteY7" fmla="*/ 5059669 h 6644098"/>
              <a:gd name="connsiteX8" fmla="*/ 24912 w 5943453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5918541 w 5918541"/>
              <a:gd name="connsiteY4" fmla="*/ 5536748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5918541 w 5918541"/>
              <a:gd name="connsiteY4" fmla="*/ 5536748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3622602 w 5918541"/>
              <a:gd name="connsiteY4" fmla="*/ 3876913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24219"/>
              <a:gd name="connsiteX1" fmla="*/ 1524793 w 5918541"/>
              <a:gd name="connsiteY1" fmla="*/ 0 h 6624219"/>
              <a:gd name="connsiteX2" fmla="*/ 4811191 w 5918541"/>
              <a:gd name="connsiteY2" fmla="*/ 0 h 6624219"/>
              <a:gd name="connsiteX3" fmla="*/ 5918541 w 5918541"/>
              <a:gd name="connsiteY3" fmla="*/ 1107350 h 6624219"/>
              <a:gd name="connsiteX4" fmla="*/ 3622602 w 5918541"/>
              <a:gd name="connsiteY4" fmla="*/ 3876913 h 6624219"/>
              <a:gd name="connsiteX5" fmla="*/ 2892938 w 5918541"/>
              <a:gd name="connsiteY5" fmla="*/ 5868846 h 6624219"/>
              <a:gd name="connsiteX6" fmla="*/ 1296193 w 5918541"/>
              <a:gd name="connsiteY6" fmla="*/ 6624219 h 6624219"/>
              <a:gd name="connsiteX7" fmla="*/ 29817 w 5918541"/>
              <a:gd name="connsiteY7" fmla="*/ 5059669 h 6624219"/>
              <a:gd name="connsiteX8" fmla="*/ 0 w 5918541"/>
              <a:gd name="connsiteY8" fmla="*/ 1385646 h 6624219"/>
              <a:gd name="connsiteX0" fmla="*/ 0 w 5918541"/>
              <a:gd name="connsiteY0" fmla="*/ 1385646 h 6624219"/>
              <a:gd name="connsiteX1" fmla="*/ 1524793 w 5918541"/>
              <a:gd name="connsiteY1" fmla="*/ 0 h 6624219"/>
              <a:gd name="connsiteX2" fmla="*/ 4811191 w 5918541"/>
              <a:gd name="connsiteY2" fmla="*/ 0 h 6624219"/>
              <a:gd name="connsiteX3" fmla="*/ 5918541 w 5918541"/>
              <a:gd name="connsiteY3" fmla="*/ 1107350 h 6624219"/>
              <a:gd name="connsiteX4" fmla="*/ 3622602 w 5918541"/>
              <a:gd name="connsiteY4" fmla="*/ 3876913 h 6624219"/>
              <a:gd name="connsiteX5" fmla="*/ 2892938 w 5918541"/>
              <a:gd name="connsiteY5" fmla="*/ 5868846 h 6624219"/>
              <a:gd name="connsiteX6" fmla="*/ 1296193 w 5918541"/>
              <a:gd name="connsiteY6" fmla="*/ 6624219 h 6624219"/>
              <a:gd name="connsiteX7" fmla="*/ 29817 w 5918541"/>
              <a:gd name="connsiteY7" fmla="*/ 5059669 h 6624219"/>
              <a:gd name="connsiteX8" fmla="*/ 0 w 5918541"/>
              <a:gd name="connsiteY8" fmla="*/ 1385646 h 6624219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3622602 w 5918541"/>
              <a:gd name="connsiteY4" fmla="*/ 3876913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48359"/>
              <a:gd name="connsiteY0" fmla="*/ 1385646 h 6630583"/>
              <a:gd name="connsiteX1" fmla="*/ 1524793 w 5948359"/>
              <a:gd name="connsiteY1" fmla="*/ 0 h 6630583"/>
              <a:gd name="connsiteX2" fmla="*/ 4811191 w 5948359"/>
              <a:gd name="connsiteY2" fmla="*/ 0 h 6630583"/>
              <a:gd name="connsiteX3" fmla="*/ 5918541 w 5948359"/>
              <a:gd name="connsiteY3" fmla="*/ 1107350 h 6630583"/>
              <a:gd name="connsiteX4" fmla="*/ 5948359 w 5948359"/>
              <a:gd name="connsiteY4" fmla="*/ 3519104 h 6630583"/>
              <a:gd name="connsiteX5" fmla="*/ 2892938 w 5948359"/>
              <a:gd name="connsiteY5" fmla="*/ 5868846 h 6630583"/>
              <a:gd name="connsiteX6" fmla="*/ 1296193 w 5948359"/>
              <a:gd name="connsiteY6" fmla="*/ 6624219 h 6630583"/>
              <a:gd name="connsiteX7" fmla="*/ 29817 w 5948359"/>
              <a:gd name="connsiteY7" fmla="*/ 5059669 h 6630583"/>
              <a:gd name="connsiteX8" fmla="*/ 0 w 5948359"/>
              <a:gd name="connsiteY8" fmla="*/ 1385646 h 6630583"/>
              <a:gd name="connsiteX0" fmla="*/ 0 w 5948359"/>
              <a:gd name="connsiteY0" fmla="*/ 1385646 h 6630583"/>
              <a:gd name="connsiteX1" fmla="*/ 1524793 w 5948359"/>
              <a:gd name="connsiteY1" fmla="*/ 0 h 6630583"/>
              <a:gd name="connsiteX2" fmla="*/ 4811191 w 5948359"/>
              <a:gd name="connsiteY2" fmla="*/ 0 h 6630583"/>
              <a:gd name="connsiteX3" fmla="*/ 5918541 w 5948359"/>
              <a:gd name="connsiteY3" fmla="*/ 1107350 h 6630583"/>
              <a:gd name="connsiteX4" fmla="*/ 5948359 w 5948359"/>
              <a:gd name="connsiteY4" fmla="*/ 3519104 h 6630583"/>
              <a:gd name="connsiteX5" fmla="*/ 2892938 w 5948359"/>
              <a:gd name="connsiteY5" fmla="*/ 5868846 h 6630583"/>
              <a:gd name="connsiteX6" fmla="*/ 1296193 w 5948359"/>
              <a:gd name="connsiteY6" fmla="*/ 6624219 h 6630583"/>
              <a:gd name="connsiteX7" fmla="*/ 29817 w 5948359"/>
              <a:gd name="connsiteY7" fmla="*/ 5059669 h 6630583"/>
              <a:gd name="connsiteX8" fmla="*/ 0 w 5948359"/>
              <a:gd name="connsiteY8" fmla="*/ 1385646 h 6630583"/>
              <a:gd name="connsiteX0" fmla="*/ 0 w 5948359"/>
              <a:gd name="connsiteY0" fmla="*/ 1398530 h 6643467"/>
              <a:gd name="connsiteX1" fmla="*/ 1524793 w 5948359"/>
              <a:gd name="connsiteY1" fmla="*/ 12884 h 6643467"/>
              <a:gd name="connsiteX2" fmla="*/ 4811191 w 5948359"/>
              <a:gd name="connsiteY2" fmla="*/ 12884 h 6643467"/>
              <a:gd name="connsiteX3" fmla="*/ 5918541 w 5948359"/>
              <a:gd name="connsiteY3" fmla="*/ 1120234 h 6643467"/>
              <a:gd name="connsiteX4" fmla="*/ 5948359 w 5948359"/>
              <a:gd name="connsiteY4" fmla="*/ 3531988 h 6643467"/>
              <a:gd name="connsiteX5" fmla="*/ 2892938 w 5948359"/>
              <a:gd name="connsiteY5" fmla="*/ 5881730 h 6643467"/>
              <a:gd name="connsiteX6" fmla="*/ 1296193 w 5948359"/>
              <a:gd name="connsiteY6" fmla="*/ 6637103 h 6643467"/>
              <a:gd name="connsiteX7" fmla="*/ 29817 w 5948359"/>
              <a:gd name="connsiteY7" fmla="*/ 5072553 h 6643467"/>
              <a:gd name="connsiteX8" fmla="*/ 0 w 5948359"/>
              <a:gd name="connsiteY8" fmla="*/ 1398530 h 6643467"/>
              <a:gd name="connsiteX0" fmla="*/ 0 w 5948359"/>
              <a:gd name="connsiteY0" fmla="*/ 1424734 h 6669671"/>
              <a:gd name="connsiteX1" fmla="*/ 1524793 w 5948359"/>
              <a:gd name="connsiteY1" fmla="*/ 39088 h 6669671"/>
              <a:gd name="connsiteX2" fmla="*/ 4811191 w 5948359"/>
              <a:gd name="connsiteY2" fmla="*/ 39088 h 6669671"/>
              <a:gd name="connsiteX3" fmla="*/ 5918541 w 5948359"/>
              <a:gd name="connsiteY3" fmla="*/ 1146438 h 6669671"/>
              <a:gd name="connsiteX4" fmla="*/ 5948359 w 5948359"/>
              <a:gd name="connsiteY4" fmla="*/ 3558192 h 6669671"/>
              <a:gd name="connsiteX5" fmla="*/ 2892938 w 5948359"/>
              <a:gd name="connsiteY5" fmla="*/ 5907934 h 6669671"/>
              <a:gd name="connsiteX6" fmla="*/ 1296193 w 5948359"/>
              <a:gd name="connsiteY6" fmla="*/ 6663307 h 6669671"/>
              <a:gd name="connsiteX7" fmla="*/ 29817 w 5948359"/>
              <a:gd name="connsiteY7" fmla="*/ 5098757 h 6669671"/>
              <a:gd name="connsiteX8" fmla="*/ 0 w 5948359"/>
              <a:gd name="connsiteY8" fmla="*/ 1424734 h 6669671"/>
              <a:gd name="connsiteX0" fmla="*/ 0 w 6053238"/>
              <a:gd name="connsiteY0" fmla="*/ 1388833 h 6633770"/>
              <a:gd name="connsiteX1" fmla="*/ 1524793 w 6053238"/>
              <a:gd name="connsiteY1" fmla="*/ 3187 h 6633770"/>
              <a:gd name="connsiteX2" fmla="*/ 4811191 w 6053238"/>
              <a:gd name="connsiteY2" fmla="*/ 3187 h 6633770"/>
              <a:gd name="connsiteX3" fmla="*/ 5918541 w 6053238"/>
              <a:gd name="connsiteY3" fmla="*/ 1110537 h 6633770"/>
              <a:gd name="connsiteX4" fmla="*/ 5948359 w 6053238"/>
              <a:gd name="connsiteY4" fmla="*/ 3522291 h 6633770"/>
              <a:gd name="connsiteX5" fmla="*/ 2892938 w 6053238"/>
              <a:gd name="connsiteY5" fmla="*/ 5872033 h 6633770"/>
              <a:gd name="connsiteX6" fmla="*/ 1296193 w 6053238"/>
              <a:gd name="connsiteY6" fmla="*/ 6627406 h 6633770"/>
              <a:gd name="connsiteX7" fmla="*/ 29817 w 6053238"/>
              <a:gd name="connsiteY7" fmla="*/ 5062856 h 6633770"/>
              <a:gd name="connsiteX8" fmla="*/ 0 w 6053238"/>
              <a:gd name="connsiteY8" fmla="*/ 1388833 h 6633770"/>
              <a:gd name="connsiteX0" fmla="*/ 0 w 5972666"/>
              <a:gd name="connsiteY0" fmla="*/ 1402064 h 6647001"/>
              <a:gd name="connsiteX1" fmla="*/ 1524793 w 5972666"/>
              <a:gd name="connsiteY1" fmla="*/ 16418 h 6647001"/>
              <a:gd name="connsiteX2" fmla="*/ 4811191 w 5972666"/>
              <a:gd name="connsiteY2" fmla="*/ 16418 h 6647001"/>
              <a:gd name="connsiteX3" fmla="*/ 5918541 w 5972666"/>
              <a:gd name="connsiteY3" fmla="*/ 1123768 h 6647001"/>
              <a:gd name="connsiteX4" fmla="*/ 5948359 w 5972666"/>
              <a:gd name="connsiteY4" fmla="*/ 3535522 h 6647001"/>
              <a:gd name="connsiteX5" fmla="*/ 2892938 w 5972666"/>
              <a:gd name="connsiteY5" fmla="*/ 5885264 h 6647001"/>
              <a:gd name="connsiteX6" fmla="*/ 1296193 w 5972666"/>
              <a:gd name="connsiteY6" fmla="*/ 6640637 h 6647001"/>
              <a:gd name="connsiteX7" fmla="*/ 29817 w 5972666"/>
              <a:gd name="connsiteY7" fmla="*/ 5076087 h 6647001"/>
              <a:gd name="connsiteX8" fmla="*/ 0 w 5972666"/>
              <a:gd name="connsiteY8" fmla="*/ 1402064 h 6647001"/>
              <a:gd name="connsiteX0" fmla="*/ 0 w 6020611"/>
              <a:gd name="connsiteY0" fmla="*/ 1398259 h 6643196"/>
              <a:gd name="connsiteX1" fmla="*/ 1524793 w 6020611"/>
              <a:gd name="connsiteY1" fmla="*/ 12613 h 6643196"/>
              <a:gd name="connsiteX2" fmla="*/ 4811191 w 6020611"/>
              <a:gd name="connsiteY2" fmla="*/ 12613 h 6643196"/>
              <a:gd name="connsiteX3" fmla="*/ 5918541 w 6020611"/>
              <a:gd name="connsiteY3" fmla="*/ 1119963 h 6643196"/>
              <a:gd name="connsiteX4" fmla="*/ 5948359 w 6020611"/>
              <a:gd name="connsiteY4" fmla="*/ 3531717 h 6643196"/>
              <a:gd name="connsiteX5" fmla="*/ 2892938 w 6020611"/>
              <a:gd name="connsiteY5" fmla="*/ 5881459 h 6643196"/>
              <a:gd name="connsiteX6" fmla="*/ 1296193 w 6020611"/>
              <a:gd name="connsiteY6" fmla="*/ 6636832 h 6643196"/>
              <a:gd name="connsiteX7" fmla="*/ 29817 w 6020611"/>
              <a:gd name="connsiteY7" fmla="*/ 5072282 h 6643196"/>
              <a:gd name="connsiteX8" fmla="*/ 0 w 6020611"/>
              <a:gd name="connsiteY8" fmla="*/ 1398259 h 6643196"/>
              <a:gd name="connsiteX0" fmla="*/ 0 w 6020611"/>
              <a:gd name="connsiteY0" fmla="*/ 1398259 h 6643196"/>
              <a:gd name="connsiteX1" fmla="*/ 1524793 w 6020611"/>
              <a:gd name="connsiteY1" fmla="*/ 12613 h 6643196"/>
              <a:gd name="connsiteX2" fmla="*/ 4811191 w 6020611"/>
              <a:gd name="connsiteY2" fmla="*/ 12613 h 6643196"/>
              <a:gd name="connsiteX3" fmla="*/ 5918541 w 6020611"/>
              <a:gd name="connsiteY3" fmla="*/ 1119963 h 6643196"/>
              <a:gd name="connsiteX4" fmla="*/ 5948359 w 6020611"/>
              <a:gd name="connsiteY4" fmla="*/ 3531717 h 6643196"/>
              <a:gd name="connsiteX5" fmla="*/ 2892938 w 6020611"/>
              <a:gd name="connsiteY5" fmla="*/ 5881459 h 6643196"/>
              <a:gd name="connsiteX6" fmla="*/ 1296193 w 6020611"/>
              <a:gd name="connsiteY6" fmla="*/ 6636832 h 6643196"/>
              <a:gd name="connsiteX7" fmla="*/ 29817 w 6020611"/>
              <a:gd name="connsiteY7" fmla="*/ 5072282 h 6643196"/>
              <a:gd name="connsiteX8" fmla="*/ 0 w 6020611"/>
              <a:gd name="connsiteY8" fmla="*/ 1398259 h 6643196"/>
              <a:gd name="connsiteX0" fmla="*/ 0 w 6040948"/>
              <a:gd name="connsiteY0" fmla="*/ 1394090 h 6639027"/>
              <a:gd name="connsiteX1" fmla="*/ 1524793 w 6040948"/>
              <a:gd name="connsiteY1" fmla="*/ 8444 h 6639027"/>
              <a:gd name="connsiteX2" fmla="*/ 4811191 w 6040948"/>
              <a:gd name="connsiteY2" fmla="*/ 8444 h 6639027"/>
              <a:gd name="connsiteX3" fmla="*/ 5918541 w 6040948"/>
              <a:gd name="connsiteY3" fmla="*/ 1115794 h 6639027"/>
              <a:gd name="connsiteX4" fmla="*/ 5948359 w 6040948"/>
              <a:gd name="connsiteY4" fmla="*/ 3527548 h 6639027"/>
              <a:gd name="connsiteX5" fmla="*/ 2892938 w 6040948"/>
              <a:gd name="connsiteY5" fmla="*/ 5877290 h 6639027"/>
              <a:gd name="connsiteX6" fmla="*/ 1296193 w 6040948"/>
              <a:gd name="connsiteY6" fmla="*/ 6632663 h 6639027"/>
              <a:gd name="connsiteX7" fmla="*/ 29817 w 6040948"/>
              <a:gd name="connsiteY7" fmla="*/ 5068113 h 6639027"/>
              <a:gd name="connsiteX8" fmla="*/ 0 w 6040948"/>
              <a:gd name="connsiteY8" fmla="*/ 1394090 h 6639027"/>
              <a:gd name="connsiteX0" fmla="*/ 0 w 6028722"/>
              <a:gd name="connsiteY0" fmla="*/ 1422562 h 6667499"/>
              <a:gd name="connsiteX1" fmla="*/ 1524793 w 6028722"/>
              <a:gd name="connsiteY1" fmla="*/ 36916 h 6667499"/>
              <a:gd name="connsiteX2" fmla="*/ 4811191 w 6028722"/>
              <a:gd name="connsiteY2" fmla="*/ 36916 h 6667499"/>
              <a:gd name="connsiteX3" fmla="*/ 5918541 w 6028722"/>
              <a:gd name="connsiteY3" fmla="*/ 1144266 h 6667499"/>
              <a:gd name="connsiteX4" fmla="*/ 5948359 w 6028722"/>
              <a:gd name="connsiteY4" fmla="*/ 3556020 h 6667499"/>
              <a:gd name="connsiteX5" fmla="*/ 2892938 w 6028722"/>
              <a:gd name="connsiteY5" fmla="*/ 5905762 h 6667499"/>
              <a:gd name="connsiteX6" fmla="*/ 1296193 w 6028722"/>
              <a:gd name="connsiteY6" fmla="*/ 6661135 h 6667499"/>
              <a:gd name="connsiteX7" fmla="*/ 29817 w 6028722"/>
              <a:gd name="connsiteY7" fmla="*/ 5096585 h 6667499"/>
              <a:gd name="connsiteX8" fmla="*/ 0 w 6028722"/>
              <a:gd name="connsiteY8" fmla="*/ 1422562 h 6667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028722" h="6667499">
                <a:moveTo>
                  <a:pt x="0" y="1422562"/>
                </a:moveTo>
                <a:cubicBezTo>
                  <a:pt x="0" y="810989"/>
                  <a:pt x="684620" y="76672"/>
                  <a:pt x="1524793" y="36916"/>
                </a:cubicBezTo>
                <a:lnTo>
                  <a:pt x="4811191" y="36916"/>
                </a:lnTo>
                <a:cubicBezTo>
                  <a:pt x="6635338" y="26976"/>
                  <a:pt x="5848967" y="-292254"/>
                  <a:pt x="5918541" y="1144266"/>
                </a:cubicBezTo>
                <a:cubicBezTo>
                  <a:pt x="5938419" y="1968062"/>
                  <a:pt x="5938420" y="2752102"/>
                  <a:pt x="5948359" y="3556020"/>
                </a:cubicBezTo>
                <a:cubicBezTo>
                  <a:pt x="2569054" y="3173680"/>
                  <a:pt x="3315667" y="5130510"/>
                  <a:pt x="2892938" y="5905762"/>
                </a:cubicBezTo>
                <a:cubicBezTo>
                  <a:pt x="2390508" y="6763840"/>
                  <a:pt x="1420937" y="6667762"/>
                  <a:pt x="1296193" y="6661135"/>
                </a:cubicBezTo>
                <a:cubicBezTo>
                  <a:pt x="446080" y="6551804"/>
                  <a:pt x="29817" y="5708158"/>
                  <a:pt x="29817" y="5096585"/>
                </a:cubicBezTo>
                <a:cubicBezTo>
                  <a:pt x="29817" y="3620119"/>
                  <a:pt x="0" y="2899028"/>
                  <a:pt x="0" y="1422562"/>
                </a:cubicBez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pic>
        <p:nvPicPr>
          <p:cNvPr id="209718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5251" y="668260"/>
            <a:ext cx="3963593" cy="115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65506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85" name="Picture 8"/>
          <p:cNvPicPr>
            <a:picLocks noChangeAspect="1"/>
          </p:cNvPicPr>
          <p:nvPr userDrawn="1"/>
        </p:nvPicPr>
        <p:blipFill rotWithShape="1">
          <a:blip r:embed="rId2"/>
          <a:srcRect t="603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48894" name="Title 1"/>
          <p:cNvSpPr>
            <a:spLocks noGrp="1"/>
          </p:cNvSpPr>
          <p:nvPr>
            <p:ph type="ctrTitle" hasCustomPrompt="1"/>
          </p:nvPr>
        </p:nvSpPr>
        <p:spPr>
          <a:xfrm>
            <a:off x="321087" y="2001837"/>
            <a:ext cx="5653924" cy="1508125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89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087" y="3602038"/>
            <a:ext cx="5653924" cy="1655762"/>
          </a:xfrm>
        </p:spPr>
        <p:txBody>
          <a:bodyPr/>
          <a:lstStyle>
            <a:lvl1pPr marL="0" indent="0" algn="l">
              <a:buNone/>
              <a:defRPr sz="2400" b="1">
                <a:solidFill>
                  <a:srgbClr val="4EC2C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48896" name="Rectangle 6"/>
          <p:cNvSpPr/>
          <p:nvPr userDrawn="1"/>
        </p:nvSpPr>
        <p:spPr>
          <a:xfrm>
            <a:off x="0" y="5957888"/>
            <a:ext cx="12192000" cy="900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97186" name="Pictur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5251" y="668260"/>
            <a:ext cx="3963593" cy="115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1363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90" name="Picture 4"/>
          <p:cNvPicPr>
            <a:picLocks noChangeAspect="1"/>
          </p:cNvPicPr>
          <p:nvPr userDrawn="1"/>
        </p:nvPicPr>
        <p:blipFill rotWithShape="1">
          <a:blip r:embed="rId2"/>
          <a:srcRect t="603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48916" name="Title 1"/>
          <p:cNvSpPr>
            <a:spLocks noGrp="1"/>
          </p:cNvSpPr>
          <p:nvPr>
            <p:ph type="ctrTitle" hasCustomPrompt="1"/>
          </p:nvPr>
        </p:nvSpPr>
        <p:spPr>
          <a:xfrm>
            <a:off x="321087" y="2001837"/>
            <a:ext cx="5653924" cy="1508125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91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087" y="3602038"/>
            <a:ext cx="5653924" cy="1655762"/>
          </a:xfrm>
        </p:spPr>
        <p:txBody>
          <a:bodyPr/>
          <a:lstStyle>
            <a:lvl1pPr marL="0" indent="0" algn="l">
              <a:buNone/>
              <a:defRPr sz="2400" b="1">
                <a:solidFill>
                  <a:srgbClr val="4EC2C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2097191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5251" y="668260"/>
            <a:ext cx="3963593" cy="115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728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474D1B-2572-0843-B868-AD50092B3D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603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5F181B-39D6-A04D-9688-D0D9513684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1087" y="2001837"/>
            <a:ext cx="5653924" cy="1508125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2CA44B-EE68-FC4B-8C15-9BCF4AE3C65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087" y="3602038"/>
            <a:ext cx="5653924" cy="1655762"/>
          </a:xfrm>
        </p:spPr>
        <p:txBody>
          <a:bodyPr/>
          <a:lstStyle>
            <a:lvl1pPr marL="0" indent="0" algn="l">
              <a:buNone/>
              <a:defRPr sz="2400" b="1">
                <a:solidFill>
                  <a:srgbClr val="4EC2C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391F58-BE5D-644C-93C0-28F7D4CF7FF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5251" y="668260"/>
            <a:ext cx="3963593" cy="115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42547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2" name="Title 1"/>
          <p:cNvSpPr>
            <a:spLocks noGrp="1"/>
          </p:cNvSpPr>
          <p:nvPr>
            <p:ph type="ctrTitle" hasCustomPrompt="1"/>
          </p:nvPr>
        </p:nvSpPr>
        <p:spPr>
          <a:xfrm>
            <a:off x="321087" y="2001837"/>
            <a:ext cx="5653924" cy="1508125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58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087" y="3602038"/>
            <a:ext cx="5653924" cy="1655762"/>
          </a:xfrm>
        </p:spPr>
        <p:txBody>
          <a:bodyPr/>
          <a:lstStyle>
            <a:lvl1pPr marL="0" indent="0" algn="l">
              <a:buNone/>
              <a:defRPr sz="2400" b="1">
                <a:solidFill>
                  <a:srgbClr val="4EC2C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2097154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1299" y="638811"/>
            <a:ext cx="3860153" cy="1126404"/>
          </a:xfrm>
          <a:prstGeom prst="rect">
            <a:avLst/>
          </a:prstGeom>
        </p:spPr>
      </p:pic>
      <p:sp>
        <p:nvSpPr>
          <p:cNvPr id="1048584" name="Rectangle 6"/>
          <p:cNvSpPr/>
          <p:nvPr userDrawn="1"/>
        </p:nvSpPr>
        <p:spPr>
          <a:xfrm>
            <a:off x="0" y="5957888"/>
            <a:ext cx="12192000" cy="900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58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676210" y="-54022"/>
            <a:ext cx="5590936" cy="5908112"/>
          </a:xfrm>
          <a:custGeom>
            <a:avLst/>
            <a:gdLst>
              <a:gd name="connsiteX0" fmla="*/ 0 w 6644098"/>
              <a:gd name="connsiteY0" fmla="*/ 1107350 h 6644098"/>
              <a:gd name="connsiteX1" fmla="*/ 1107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0 w 6644098"/>
              <a:gd name="connsiteY8" fmla="*/ 1107350 h 6644098"/>
              <a:gd name="connsiteX0" fmla="*/ 725557 w 6644098"/>
              <a:gd name="connsiteY0" fmla="*/ 1385646 h 6644098"/>
              <a:gd name="connsiteX1" fmla="*/ 1107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725557 w 6644098"/>
              <a:gd name="connsiteY0" fmla="*/ 1385646 h 6644098"/>
              <a:gd name="connsiteX1" fmla="*/ 2250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725557 w 6644098"/>
              <a:gd name="connsiteY0" fmla="*/ 1385646 h 6644098"/>
              <a:gd name="connsiteX1" fmla="*/ 2250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24912 w 5943453"/>
              <a:gd name="connsiteY0" fmla="*/ 1385646 h 6644098"/>
              <a:gd name="connsiteX1" fmla="*/ 1549705 w 5943453"/>
              <a:gd name="connsiteY1" fmla="*/ 0 h 6644098"/>
              <a:gd name="connsiteX2" fmla="*/ 4836103 w 5943453"/>
              <a:gd name="connsiteY2" fmla="*/ 0 h 6644098"/>
              <a:gd name="connsiteX3" fmla="*/ 5943453 w 5943453"/>
              <a:gd name="connsiteY3" fmla="*/ 1107350 h 6644098"/>
              <a:gd name="connsiteX4" fmla="*/ 5943453 w 5943453"/>
              <a:gd name="connsiteY4" fmla="*/ 5536748 h 6644098"/>
              <a:gd name="connsiteX5" fmla="*/ 4836103 w 5943453"/>
              <a:gd name="connsiteY5" fmla="*/ 6644098 h 6644098"/>
              <a:gd name="connsiteX6" fmla="*/ 406705 w 5943453"/>
              <a:gd name="connsiteY6" fmla="*/ 6644098 h 6644098"/>
              <a:gd name="connsiteX7" fmla="*/ 54729 w 5943453"/>
              <a:gd name="connsiteY7" fmla="*/ 5059669 h 6644098"/>
              <a:gd name="connsiteX8" fmla="*/ 24912 w 5943453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5918541 w 5918541"/>
              <a:gd name="connsiteY4" fmla="*/ 5536748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5918541 w 5918541"/>
              <a:gd name="connsiteY4" fmla="*/ 5536748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3622602 w 5918541"/>
              <a:gd name="connsiteY4" fmla="*/ 3876913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24219"/>
              <a:gd name="connsiteX1" fmla="*/ 1524793 w 5918541"/>
              <a:gd name="connsiteY1" fmla="*/ 0 h 6624219"/>
              <a:gd name="connsiteX2" fmla="*/ 4811191 w 5918541"/>
              <a:gd name="connsiteY2" fmla="*/ 0 h 6624219"/>
              <a:gd name="connsiteX3" fmla="*/ 5918541 w 5918541"/>
              <a:gd name="connsiteY3" fmla="*/ 1107350 h 6624219"/>
              <a:gd name="connsiteX4" fmla="*/ 3622602 w 5918541"/>
              <a:gd name="connsiteY4" fmla="*/ 3876913 h 6624219"/>
              <a:gd name="connsiteX5" fmla="*/ 2892938 w 5918541"/>
              <a:gd name="connsiteY5" fmla="*/ 5868846 h 6624219"/>
              <a:gd name="connsiteX6" fmla="*/ 1296193 w 5918541"/>
              <a:gd name="connsiteY6" fmla="*/ 6624219 h 6624219"/>
              <a:gd name="connsiteX7" fmla="*/ 29817 w 5918541"/>
              <a:gd name="connsiteY7" fmla="*/ 5059669 h 6624219"/>
              <a:gd name="connsiteX8" fmla="*/ 0 w 5918541"/>
              <a:gd name="connsiteY8" fmla="*/ 1385646 h 6624219"/>
              <a:gd name="connsiteX0" fmla="*/ 0 w 5918541"/>
              <a:gd name="connsiteY0" fmla="*/ 1385646 h 6624219"/>
              <a:gd name="connsiteX1" fmla="*/ 1524793 w 5918541"/>
              <a:gd name="connsiteY1" fmla="*/ 0 h 6624219"/>
              <a:gd name="connsiteX2" fmla="*/ 4811191 w 5918541"/>
              <a:gd name="connsiteY2" fmla="*/ 0 h 6624219"/>
              <a:gd name="connsiteX3" fmla="*/ 5918541 w 5918541"/>
              <a:gd name="connsiteY3" fmla="*/ 1107350 h 6624219"/>
              <a:gd name="connsiteX4" fmla="*/ 3622602 w 5918541"/>
              <a:gd name="connsiteY4" fmla="*/ 3876913 h 6624219"/>
              <a:gd name="connsiteX5" fmla="*/ 2892938 w 5918541"/>
              <a:gd name="connsiteY5" fmla="*/ 5868846 h 6624219"/>
              <a:gd name="connsiteX6" fmla="*/ 1296193 w 5918541"/>
              <a:gd name="connsiteY6" fmla="*/ 6624219 h 6624219"/>
              <a:gd name="connsiteX7" fmla="*/ 29817 w 5918541"/>
              <a:gd name="connsiteY7" fmla="*/ 5059669 h 6624219"/>
              <a:gd name="connsiteX8" fmla="*/ 0 w 5918541"/>
              <a:gd name="connsiteY8" fmla="*/ 1385646 h 6624219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3622602 w 5918541"/>
              <a:gd name="connsiteY4" fmla="*/ 3876913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48359"/>
              <a:gd name="connsiteY0" fmla="*/ 1385646 h 6630583"/>
              <a:gd name="connsiteX1" fmla="*/ 1524793 w 5948359"/>
              <a:gd name="connsiteY1" fmla="*/ 0 h 6630583"/>
              <a:gd name="connsiteX2" fmla="*/ 4811191 w 5948359"/>
              <a:gd name="connsiteY2" fmla="*/ 0 h 6630583"/>
              <a:gd name="connsiteX3" fmla="*/ 5918541 w 5948359"/>
              <a:gd name="connsiteY3" fmla="*/ 1107350 h 6630583"/>
              <a:gd name="connsiteX4" fmla="*/ 5948359 w 5948359"/>
              <a:gd name="connsiteY4" fmla="*/ 3519104 h 6630583"/>
              <a:gd name="connsiteX5" fmla="*/ 2892938 w 5948359"/>
              <a:gd name="connsiteY5" fmla="*/ 5868846 h 6630583"/>
              <a:gd name="connsiteX6" fmla="*/ 1296193 w 5948359"/>
              <a:gd name="connsiteY6" fmla="*/ 6624219 h 6630583"/>
              <a:gd name="connsiteX7" fmla="*/ 29817 w 5948359"/>
              <a:gd name="connsiteY7" fmla="*/ 5059669 h 6630583"/>
              <a:gd name="connsiteX8" fmla="*/ 0 w 5948359"/>
              <a:gd name="connsiteY8" fmla="*/ 1385646 h 6630583"/>
              <a:gd name="connsiteX0" fmla="*/ 0 w 5948359"/>
              <a:gd name="connsiteY0" fmla="*/ 1385646 h 6630583"/>
              <a:gd name="connsiteX1" fmla="*/ 1524793 w 5948359"/>
              <a:gd name="connsiteY1" fmla="*/ 0 h 6630583"/>
              <a:gd name="connsiteX2" fmla="*/ 4811191 w 5948359"/>
              <a:gd name="connsiteY2" fmla="*/ 0 h 6630583"/>
              <a:gd name="connsiteX3" fmla="*/ 5918541 w 5948359"/>
              <a:gd name="connsiteY3" fmla="*/ 1107350 h 6630583"/>
              <a:gd name="connsiteX4" fmla="*/ 5948359 w 5948359"/>
              <a:gd name="connsiteY4" fmla="*/ 3519104 h 6630583"/>
              <a:gd name="connsiteX5" fmla="*/ 2892938 w 5948359"/>
              <a:gd name="connsiteY5" fmla="*/ 5868846 h 6630583"/>
              <a:gd name="connsiteX6" fmla="*/ 1296193 w 5948359"/>
              <a:gd name="connsiteY6" fmla="*/ 6624219 h 6630583"/>
              <a:gd name="connsiteX7" fmla="*/ 29817 w 5948359"/>
              <a:gd name="connsiteY7" fmla="*/ 5059669 h 6630583"/>
              <a:gd name="connsiteX8" fmla="*/ 0 w 5948359"/>
              <a:gd name="connsiteY8" fmla="*/ 1385646 h 6630583"/>
              <a:gd name="connsiteX0" fmla="*/ 0 w 5948359"/>
              <a:gd name="connsiteY0" fmla="*/ 1398530 h 6643467"/>
              <a:gd name="connsiteX1" fmla="*/ 1524793 w 5948359"/>
              <a:gd name="connsiteY1" fmla="*/ 12884 h 6643467"/>
              <a:gd name="connsiteX2" fmla="*/ 4811191 w 5948359"/>
              <a:gd name="connsiteY2" fmla="*/ 12884 h 6643467"/>
              <a:gd name="connsiteX3" fmla="*/ 5918541 w 5948359"/>
              <a:gd name="connsiteY3" fmla="*/ 1120234 h 6643467"/>
              <a:gd name="connsiteX4" fmla="*/ 5948359 w 5948359"/>
              <a:gd name="connsiteY4" fmla="*/ 3531988 h 6643467"/>
              <a:gd name="connsiteX5" fmla="*/ 2892938 w 5948359"/>
              <a:gd name="connsiteY5" fmla="*/ 5881730 h 6643467"/>
              <a:gd name="connsiteX6" fmla="*/ 1296193 w 5948359"/>
              <a:gd name="connsiteY6" fmla="*/ 6637103 h 6643467"/>
              <a:gd name="connsiteX7" fmla="*/ 29817 w 5948359"/>
              <a:gd name="connsiteY7" fmla="*/ 5072553 h 6643467"/>
              <a:gd name="connsiteX8" fmla="*/ 0 w 5948359"/>
              <a:gd name="connsiteY8" fmla="*/ 1398530 h 6643467"/>
              <a:gd name="connsiteX0" fmla="*/ 0 w 5948359"/>
              <a:gd name="connsiteY0" fmla="*/ 1424734 h 6669671"/>
              <a:gd name="connsiteX1" fmla="*/ 1524793 w 5948359"/>
              <a:gd name="connsiteY1" fmla="*/ 39088 h 6669671"/>
              <a:gd name="connsiteX2" fmla="*/ 4811191 w 5948359"/>
              <a:gd name="connsiteY2" fmla="*/ 39088 h 6669671"/>
              <a:gd name="connsiteX3" fmla="*/ 5918541 w 5948359"/>
              <a:gd name="connsiteY3" fmla="*/ 1146438 h 6669671"/>
              <a:gd name="connsiteX4" fmla="*/ 5948359 w 5948359"/>
              <a:gd name="connsiteY4" fmla="*/ 3558192 h 6669671"/>
              <a:gd name="connsiteX5" fmla="*/ 2892938 w 5948359"/>
              <a:gd name="connsiteY5" fmla="*/ 5907934 h 6669671"/>
              <a:gd name="connsiteX6" fmla="*/ 1296193 w 5948359"/>
              <a:gd name="connsiteY6" fmla="*/ 6663307 h 6669671"/>
              <a:gd name="connsiteX7" fmla="*/ 29817 w 5948359"/>
              <a:gd name="connsiteY7" fmla="*/ 5098757 h 6669671"/>
              <a:gd name="connsiteX8" fmla="*/ 0 w 5948359"/>
              <a:gd name="connsiteY8" fmla="*/ 1424734 h 6669671"/>
              <a:gd name="connsiteX0" fmla="*/ 0 w 6053238"/>
              <a:gd name="connsiteY0" fmla="*/ 1388833 h 6633770"/>
              <a:gd name="connsiteX1" fmla="*/ 1524793 w 6053238"/>
              <a:gd name="connsiteY1" fmla="*/ 3187 h 6633770"/>
              <a:gd name="connsiteX2" fmla="*/ 4811191 w 6053238"/>
              <a:gd name="connsiteY2" fmla="*/ 3187 h 6633770"/>
              <a:gd name="connsiteX3" fmla="*/ 5918541 w 6053238"/>
              <a:gd name="connsiteY3" fmla="*/ 1110537 h 6633770"/>
              <a:gd name="connsiteX4" fmla="*/ 5948359 w 6053238"/>
              <a:gd name="connsiteY4" fmla="*/ 3522291 h 6633770"/>
              <a:gd name="connsiteX5" fmla="*/ 2892938 w 6053238"/>
              <a:gd name="connsiteY5" fmla="*/ 5872033 h 6633770"/>
              <a:gd name="connsiteX6" fmla="*/ 1296193 w 6053238"/>
              <a:gd name="connsiteY6" fmla="*/ 6627406 h 6633770"/>
              <a:gd name="connsiteX7" fmla="*/ 29817 w 6053238"/>
              <a:gd name="connsiteY7" fmla="*/ 5062856 h 6633770"/>
              <a:gd name="connsiteX8" fmla="*/ 0 w 6053238"/>
              <a:gd name="connsiteY8" fmla="*/ 1388833 h 6633770"/>
              <a:gd name="connsiteX0" fmla="*/ 0 w 5972666"/>
              <a:gd name="connsiteY0" fmla="*/ 1402064 h 6647001"/>
              <a:gd name="connsiteX1" fmla="*/ 1524793 w 5972666"/>
              <a:gd name="connsiteY1" fmla="*/ 16418 h 6647001"/>
              <a:gd name="connsiteX2" fmla="*/ 4811191 w 5972666"/>
              <a:gd name="connsiteY2" fmla="*/ 16418 h 6647001"/>
              <a:gd name="connsiteX3" fmla="*/ 5918541 w 5972666"/>
              <a:gd name="connsiteY3" fmla="*/ 1123768 h 6647001"/>
              <a:gd name="connsiteX4" fmla="*/ 5948359 w 5972666"/>
              <a:gd name="connsiteY4" fmla="*/ 3535522 h 6647001"/>
              <a:gd name="connsiteX5" fmla="*/ 2892938 w 5972666"/>
              <a:gd name="connsiteY5" fmla="*/ 5885264 h 6647001"/>
              <a:gd name="connsiteX6" fmla="*/ 1296193 w 5972666"/>
              <a:gd name="connsiteY6" fmla="*/ 6640637 h 6647001"/>
              <a:gd name="connsiteX7" fmla="*/ 29817 w 5972666"/>
              <a:gd name="connsiteY7" fmla="*/ 5076087 h 6647001"/>
              <a:gd name="connsiteX8" fmla="*/ 0 w 5972666"/>
              <a:gd name="connsiteY8" fmla="*/ 1402064 h 6647001"/>
              <a:gd name="connsiteX0" fmla="*/ 0 w 6020611"/>
              <a:gd name="connsiteY0" fmla="*/ 1398259 h 6643196"/>
              <a:gd name="connsiteX1" fmla="*/ 1524793 w 6020611"/>
              <a:gd name="connsiteY1" fmla="*/ 12613 h 6643196"/>
              <a:gd name="connsiteX2" fmla="*/ 4811191 w 6020611"/>
              <a:gd name="connsiteY2" fmla="*/ 12613 h 6643196"/>
              <a:gd name="connsiteX3" fmla="*/ 5918541 w 6020611"/>
              <a:gd name="connsiteY3" fmla="*/ 1119963 h 6643196"/>
              <a:gd name="connsiteX4" fmla="*/ 5948359 w 6020611"/>
              <a:gd name="connsiteY4" fmla="*/ 3531717 h 6643196"/>
              <a:gd name="connsiteX5" fmla="*/ 2892938 w 6020611"/>
              <a:gd name="connsiteY5" fmla="*/ 5881459 h 6643196"/>
              <a:gd name="connsiteX6" fmla="*/ 1296193 w 6020611"/>
              <a:gd name="connsiteY6" fmla="*/ 6636832 h 6643196"/>
              <a:gd name="connsiteX7" fmla="*/ 29817 w 6020611"/>
              <a:gd name="connsiteY7" fmla="*/ 5072282 h 6643196"/>
              <a:gd name="connsiteX8" fmla="*/ 0 w 6020611"/>
              <a:gd name="connsiteY8" fmla="*/ 1398259 h 6643196"/>
              <a:gd name="connsiteX0" fmla="*/ 0 w 6020611"/>
              <a:gd name="connsiteY0" fmla="*/ 1398259 h 6643196"/>
              <a:gd name="connsiteX1" fmla="*/ 1524793 w 6020611"/>
              <a:gd name="connsiteY1" fmla="*/ 12613 h 6643196"/>
              <a:gd name="connsiteX2" fmla="*/ 4811191 w 6020611"/>
              <a:gd name="connsiteY2" fmla="*/ 12613 h 6643196"/>
              <a:gd name="connsiteX3" fmla="*/ 5918541 w 6020611"/>
              <a:gd name="connsiteY3" fmla="*/ 1119963 h 6643196"/>
              <a:gd name="connsiteX4" fmla="*/ 5948359 w 6020611"/>
              <a:gd name="connsiteY4" fmla="*/ 3531717 h 6643196"/>
              <a:gd name="connsiteX5" fmla="*/ 2892938 w 6020611"/>
              <a:gd name="connsiteY5" fmla="*/ 5881459 h 6643196"/>
              <a:gd name="connsiteX6" fmla="*/ 1296193 w 6020611"/>
              <a:gd name="connsiteY6" fmla="*/ 6636832 h 6643196"/>
              <a:gd name="connsiteX7" fmla="*/ 29817 w 6020611"/>
              <a:gd name="connsiteY7" fmla="*/ 5072282 h 6643196"/>
              <a:gd name="connsiteX8" fmla="*/ 0 w 6020611"/>
              <a:gd name="connsiteY8" fmla="*/ 1398259 h 6643196"/>
              <a:gd name="connsiteX0" fmla="*/ 0 w 6040948"/>
              <a:gd name="connsiteY0" fmla="*/ 1394090 h 6639027"/>
              <a:gd name="connsiteX1" fmla="*/ 1524793 w 6040948"/>
              <a:gd name="connsiteY1" fmla="*/ 8444 h 6639027"/>
              <a:gd name="connsiteX2" fmla="*/ 4811191 w 6040948"/>
              <a:gd name="connsiteY2" fmla="*/ 8444 h 6639027"/>
              <a:gd name="connsiteX3" fmla="*/ 5918541 w 6040948"/>
              <a:gd name="connsiteY3" fmla="*/ 1115794 h 6639027"/>
              <a:gd name="connsiteX4" fmla="*/ 5948359 w 6040948"/>
              <a:gd name="connsiteY4" fmla="*/ 3527548 h 6639027"/>
              <a:gd name="connsiteX5" fmla="*/ 2892938 w 6040948"/>
              <a:gd name="connsiteY5" fmla="*/ 5877290 h 6639027"/>
              <a:gd name="connsiteX6" fmla="*/ 1296193 w 6040948"/>
              <a:gd name="connsiteY6" fmla="*/ 6632663 h 6639027"/>
              <a:gd name="connsiteX7" fmla="*/ 29817 w 6040948"/>
              <a:gd name="connsiteY7" fmla="*/ 5068113 h 6639027"/>
              <a:gd name="connsiteX8" fmla="*/ 0 w 6040948"/>
              <a:gd name="connsiteY8" fmla="*/ 1394090 h 6639027"/>
              <a:gd name="connsiteX0" fmla="*/ 0 w 6028722"/>
              <a:gd name="connsiteY0" fmla="*/ 1422562 h 6667499"/>
              <a:gd name="connsiteX1" fmla="*/ 1524793 w 6028722"/>
              <a:gd name="connsiteY1" fmla="*/ 36916 h 6667499"/>
              <a:gd name="connsiteX2" fmla="*/ 4811191 w 6028722"/>
              <a:gd name="connsiteY2" fmla="*/ 36916 h 6667499"/>
              <a:gd name="connsiteX3" fmla="*/ 5918541 w 6028722"/>
              <a:gd name="connsiteY3" fmla="*/ 1144266 h 6667499"/>
              <a:gd name="connsiteX4" fmla="*/ 5948359 w 6028722"/>
              <a:gd name="connsiteY4" fmla="*/ 3556020 h 6667499"/>
              <a:gd name="connsiteX5" fmla="*/ 2892938 w 6028722"/>
              <a:gd name="connsiteY5" fmla="*/ 5905762 h 6667499"/>
              <a:gd name="connsiteX6" fmla="*/ 1296193 w 6028722"/>
              <a:gd name="connsiteY6" fmla="*/ 6661135 h 6667499"/>
              <a:gd name="connsiteX7" fmla="*/ 29817 w 6028722"/>
              <a:gd name="connsiteY7" fmla="*/ 5096585 h 6667499"/>
              <a:gd name="connsiteX8" fmla="*/ 0 w 6028722"/>
              <a:gd name="connsiteY8" fmla="*/ 1422562 h 6667499"/>
              <a:gd name="connsiteX0" fmla="*/ 0 w 6319139"/>
              <a:gd name="connsiteY0" fmla="*/ 1422562 h 6667499"/>
              <a:gd name="connsiteX1" fmla="*/ 1524793 w 6319139"/>
              <a:gd name="connsiteY1" fmla="*/ 36916 h 6667499"/>
              <a:gd name="connsiteX2" fmla="*/ 4811191 w 6319139"/>
              <a:gd name="connsiteY2" fmla="*/ 36916 h 6667499"/>
              <a:gd name="connsiteX3" fmla="*/ 5918541 w 6319139"/>
              <a:gd name="connsiteY3" fmla="*/ 1144266 h 6667499"/>
              <a:gd name="connsiteX4" fmla="*/ 6319139 w 6319139"/>
              <a:gd name="connsiteY4" fmla="*/ 3533548 h 6667499"/>
              <a:gd name="connsiteX5" fmla="*/ 2892938 w 6319139"/>
              <a:gd name="connsiteY5" fmla="*/ 5905762 h 6667499"/>
              <a:gd name="connsiteX6" fmla="*/ 1296193 w 6319139"/>
              <a:gd name="connsiteY6" fmla="*/ 6661135 h 6667499"/>
              <a:gd name="connsiteX7" fmla="*/ 29817 w 6319139"/>
              <a:gd name="connsiteY7" fmla="*/ 5096585 h 6667499"/>
              <a:gd name="connsiteX8" fmla="*/ 0 w 6319139"/>
              <a:gd name="connsiteY8" fmla="*/ 1422562 h 6667499"/>
              <a:gd name="connsiteX0" fmla="*/ 0 w 6320324"/>
              <a:gd name="connsiteY0" fmla="*/ 1433941 h 6678878"/>
              <a:gd name="connsiteX1" fmla="*/ 1524793 w 6320324"/>
              <a:gd name="connsiteY1" fmla="*/ 48295 h 6678878"/>
              <a:gd name="connsiteX2" fmla="*/ 4811191 w 6320324"/>
              <a:gd name="connsiteY2" fmla="*/ 48295 h 6678878"/>
              <a:gd name="connsiteX3" fmla="*/ 6311794 w 6320324"/>
              <a:gd name="connsiteY3" fmla="*/ 1110702 h 6678878"/>
              <a:gd name="connsiteX4" fmla="*/ 6319139 w 6320324"/>
              <a:gd name="connsiteY4" fmla="*/ 3544927 h 6678878"/>
              <a:gd name="connsiteX5" fmla="*/ 2892938 w 6320324"/>
              <a:gd name="connsiteY5" fmla="*/ 5917141 h 6678878"/>
              <a:gd name="connsiteX6" fmla="*/ 1296193 w 6320324"/>
              <a:gd name="connsiteY6" fmla="*/ 6672514 h 6678878"/>
              <a:gd name="connsiteX7" fmla="*/ 29817 w 6320324"/>
              <a:gd name="connsiteY7" fmla="*/ 5107964 h 6678878"/>
              <a:gd name="connsiteX8" fmla="*/ 0 w 6320324"/>
              <a:gd name="connsiteY8" fmla="*/ 1433941 h 6678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20324" h="6678878">
                <a:moveTo>
                  <a:pt x="0" y="1433941"/>
                </a:moveTo>
                <a:cubicBezTo>
                  <a:pt x="0" y="822368"/>
                  <a:pt x="684620" y="88051"/>
                  <a:pt x="1524793" y="48295"/>
                </a:cubicBezTo>
                <a:lnTo>
                  <a:pt x="4811191" y="48295"/>
                </a:lnTo>
                <a:cubicBezTo>
                  <a:pt x="6635338" y="38355"/>
                  <a:pt x="6242220" y="-325818"/>
                  <a:pt x="6311794" y="1110702"/>
                </a:cubicBezTo>
                <a:cubicBezTo>
                  <a:pt x="6331672" y="1934498"/>
                  <a:pt x="6309200" y="2741009"/>
                  <a:pt x="6319139" y="3544927"/>
                </a:cubicBezTo>
                <a:cubicBezTo>
                  <a:pt x="2939834" y="3162587"/>
                  <a:pt x="3315667" y="5141889"/>
                  <a:pt x="2892938" y="5917141"/>
                </a:cubicBezTo>
                <a:cubicBezTo>
                  <a:pt x="2390508" y="6775219"/>
                  <a:pt x="1420937" y="6679141"/>
                  <a:pt x="1296193" y="6672514"/>
                </a:cubicBezTo>
                <a:cubicBezTo>
                  <a:pt x="446080" y="6563183"/>
                  <a:pt x="29817" y="5719537"/>
                  <a:pt x="29817" y="5107964"/>
                </a:cubicBezTo>
                <a:cubicBezTo>
                  <a:pt x="29817" y="3631498"/>
                  <a:pt x="0" y="2910407"/>
                  <a:pt x="0" y="1433941"/>
                </a:cubicBez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048586" name="Oval 10"/>
          <p:cNvSpPr/>
          <p:nvPr userDrawn="1"/>
        </p:nvSpPr>
        <p:spPr>
          <a:xfrm>
            <a:off x="9737200" y="2983388"/>
            <a:ext cx="2133713" cy="213371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8587" name="Oval 11"/>
          <p:cNvSpPr/>
          <p:nvPr userDrawn="1"/>
        </p:nvSpPr>
        <p:spPr>
          <a:xfrm>
            <a:off x="5612149" y="-944279"/>
            <a:ext cx="2374566" cy="237456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588" name="Oval 12"/>
          <p:cNvSpPr/>
          <p:nvPr userDrawn="1"/>
        </p:nvSpPr>
        <p:spPr>
          <a:xfrm>
            <a:off x="9647748" y="4596094"/>
            <a:ext cx="1042013" cy="1042013"/>
          </a:xfrm>
          <a:prstGeom prst="ellipse">
            <a:avLst/>
          </a:prstGeom>
          <a:solidFill>
            <a:schemeClr val="accent6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8570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54" name="Title 1"/>
          <p:cNvSpPr>
            <a:spLocks noGrp="1"/>
          </p:cNvSpPr>
          <p:nvPr>
            <p:ph type="ctrTitle" hasCustomPrompt="1"/>
          </p:nvPr>
        </p:nvSpPr>
        <p:spPr>
          <a:xfrm>
            <a:off x="321087" y="2001837"/>
            <a:ext cx="5653924" cy="1508125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85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21087" y="3602038"/>
            <a:ext cx="5653924" cy="1655762"/>
          </a:xfrm>
        </p:spPr>
        <p:txBody>
          <a:bodyPr/>
          <a:lstStyle>
            <a:lvl1pPr marL="0" indent="0" algn="l">
              <a:buNone/>
              <a:defRPr sz="2400" b="1">
                <a:solidFill>
                  <a:srgbClr val="4EC2C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48856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275760" y="-54023"/>
            <a:ext cx="6164729" cy="6514457"/>
          </a:xfrm>
          <a:custGeom>
            <a:avLst/>
            <a:gdLst>
              <a:gd name="connsiteX0" fmla="*/ 0 w 6644098"/>
              <a:gd name="connsiteY0" fmla="*/ 1107350 h 6644098"/>
              <a:gd name="connsiteX1" fmla="*/ 1107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0 w 6644098"/>
              <a:gd name="connsiteY8" fmla="*/ 1107350 h 6644098"/>
              <a:gd name="connsiteX0" fmla="*/ 725557 w 6644098"/>
              <a:gd name="connsiteY0" fmla="*/ 1385646 h 6644098"/>
              <a:gd name="connsiteX1" fmla="*/ 1107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725557 w 6644098"/>
              <a:gd name="connsiteY0" fmla="*/ 1385646 h 6644098"/>
              <a:gd name="connsiteX1" fmla="*/ 2250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725557 w 6644098"/>
              <a:gd name="connsiteY0" fmla="*/ 1385646 h 6644098"/>
              <a:gd name="connsiteX1" fmla="*/ 2250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24912 w 5943453"/>
              <a:gd name="connsiteY0" fmla="*/ 1385646 h 6644098"/>
              <a:gd name="connsiteX1" fmla="*/ 1549705 w 5943453"/>
              <a:gd name="connsiteY1" fmla="*/ 0 h 6644098"/>
              <a:gd name="connsiteX2" fmla="*/ 4836103 w 5943453"/>
              <a:gd name="connsiteY2" fmla="*/ 0 h 6644098"/>
              <a:gd name="connsiteX3" fmla="*/ 5943453 w 5943453"/>
              <a:gd name="connsiteY3" fmla="*/ 1107350 h 6644098"/>
              <a:gd name="connsiteX4" fmla="*/ 5943453 w 5943453"/>
              <a:gd name="connsiteY4" fmla="*/ 5536748 h 6644098"/>
              <a:gd name="connsiteX5" fmla="*/ 4836103 w 5943453"/>
              <a:gd name="connsiteY5" fmla="*/ 6644098 h 6644098"/>
              <a:gd name="connsiteX6" fmla="*/ 406705 w 5943453"/>
              <a:gd name="connsiteY6" fmla="*/ 6644098 h 6644098"/>
              <a:gd name="connsiteX7" fmla="*/ 54729 w 5943453"/>
              <a:gd name="connsiteY7" fmla="*/ 5059669 h 6644098"/>
              <a:gd name="connsiteX8" fmla="*/ 24912 w 5943453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5918541 w 5918541"/>
              <a:gd name="connsiteY4" fmla="*/ 5536748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5918541 w 5918541"/>
              <a:gd name="connsiteY4" fmla="*/ 5536748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3622602 w 5918541"/>
              <a:gd name="connsiteY4" fmla="*/ 3876913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24219"/>
              <a:gd name="connsiteX1" fmla="*/ 1524793 w 5918541"/>
              <a:gd name="connsiteY1" fmla="*/ 0 h 6624219"/>
              <a:gd name="connsiteX2" fmla="*/ 4811191 w 5918541"/>
              <a:gd name="connsiteY2" fmla="*/ 0 h 6624219"/>
              <a:gd name="connsiteX3" fmla="*/ 5918541 w 5918541"/>
              <a:gd name="connsiteY3" fmla="*/ 1107350 h 6624219"/>
              <a:gd name="connsiteX4" fmla="*/ 3622602 w 5918541"/>
              <a:gd name="connsiteY4" fmla="*/ 3876913 h 6624219"/>
              <a:gd name="connsiteX5" fmla="*/ 2892938 w 5918541"/>
              <a:gd name="connsiteY5" fmla="*/ 5868846 h 6624219"/>
              <a:gd name="connsiteX6" fmla="*/ 1296193 w 5918541"/>
              <a:gd name="connsiteY6" fmla="*/ 6624219 h 6624219"/>
              <a:gd name="connsiteX7" fmla="*/ 29817 w 5918541"/>
              <a:gd name="connsiteY7" fmla="*/ 5059669 h 6624219"/>
              <a:gd name="connsiteX8" fmla="*/ 0 w 5918541"/>
              <a:gd name="connsiteY8" fmla="*/ 1385646 h 6624219"/>
              <a:gd name="connsiteX0" fmla="*/ 0 w 5918541"/>
              <a:gd name="connsiteY0" fmla="*/ 1385646 h 6624219"/>
              <a:gd name="connsiteX1" fmla="*/ 1524793 w 5918541"/>
              <a:gd name="connsiteY1" fmla="*/ 0 h 6624219"/>
              <a:gd name="connsiteX2" fmla="*/ 4811191 w 5918541"/>
              <a:gd name="connsiteY2" fmla="*/ 0 h 6624219"/>
              <a:gd name="connsiteX3" fmla="*/ 5918541 w 5918541"/>
              <a:gd name="connsiteY3" fmla="*/ 1107350 h 6624219"/>
              <a:gd name="connsiteX4" fmla="*/ 3622602 w 5918541"/>
              <a:gd name="connsiteY4" fmla="*/ 3876913 h 6624219"/>
              <a:gd name="connsiteX5" fmla="*/ 2892938 w 5918541"/>
              <a:gd name="connsiteY5" fmla="*/ 5868846 h 6624219"/>
              <a:gd name="connsiteX6" fmla="*/ 1296193 w 5918541"/>
              <a:gd name="connsiteY6" fmla="*/ 6624219 h 6624219"/>
              <a:gd name="connsiteX7" fmla="*/ 29817 w 5918541"/>
              <a:gd name="connsiteY7" fmla="*/ 5059669 h 6624219"/>
              <a:gd name="connsiteX8" fmla="*/ 0 w 5918541"/>
              <a:gd name="connsiteY8" fmla="*/ 1385646 h 6624219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3622602 w 5918541"/>
              <a:gd name="connsiteY4" fmla="*/ 3876913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48359"/>
              <a:gd name="connsiteY0" fmla="*/ 1385646 h 6630583"/>
              <a:gd name="connsiteX1" fmla="*/ 1524793 w 5948359"/>
              <a:gd name="connsiteY1" fmla="*/ 0 h 6630583"/>
              <a:gd name="connsiteX2" fmla="*/ 4811191 w 5948359"/>
              <a:gd name="connsiteY2" fmla="*/ 0 h 6630583"/>
              <a:gd name="connsiteX3" fmla="*/ 5918541 w 5948359"/>
              <a:gd name="connsiteY3" fmla="*/ 1107350 h 6630583"/>
              <a:gd name="connsiteX4" fmla="*/ 5948359 w 5948359"/>
              <a:gd name="connsiteY4" fmla="*/ 3519104 h 6630583"/>
              <a:gd name="connsiteX5" fmla="*/ 2892938 w 5948359"/>
              <a:gd name="connsiteY5" fmla="*/ 5868846 h 6630583"/>
              <a:gd name="connsiteX6" fmla="*/ 1296193 w 5948359"/>
              <a:gd name="connsiteY6" fmla="*/ 6624219 h 6630583"/>
              <a:gd name="connsiteX7" fmla="*/ 29817 w 5948359"/>
              <a:gd name="connsiteY7" fmla="*/ 5059669 h 6630583"/>
              <a:gd name="connsiteX8" fmla="*/ 0 w 5948359"/>
              <a:gd name="connsiteY8" fmla="*/ 1385646 h 6630583"/>
              <a:gd name="connsiteX0" fmla="*/ 0 w 5948359"/>
              <a:gd name="connsiteY0" fmla="*/ 1385646 h 6630583"/>
              <a:gd name="connsiteX1" fmla="*/ 1524793 w 5948359"/>
              <a:gd name="connsiteY1" fmla="*/ 0 h 6630583"/>
              <a:gd name="connsiteX2" fmla="*/ 4811191 w 5948359"/>
              <a:gd name="connsiteY2" fmla="*/ 0 h 6630583"/>
              <a:gd name="connsiteX3" fmla="*/ 5918541 w 5948359"/>
              <a:gd name="connsiteY3" fmla="*/ 1107350 h 6630583"/>
              <a:gd name="connsiteX4" fmla="*/ 5948359 w 5948359"/>
              <a:gd name="connsiteY4" fmla="*/ 3519104 h 6630583"/>
              <a:gd name="connsiteX5" fmla="*/ 2892938 w 5948359"/>
              <a:gd name="connsiteY5" fmla="*/ 5868846 h 6630583"/>
              <a:gd name="connsiteX6" fmla="*/ 1296193 w 5948359"/>
              <a:gd name="connsiteY6" fmla="*/ 6624219 h 6630583"/>
              <a:gd name="connsiteX7" fmla="*/ 29817 w 5948359"/>
              <a:gd name="connsiteY7" fmla="*/ 5059669 h 6630583"/>
              <a:gd name="connsiteX8" fmla="*/ 0 w 5948359"/>
              <a:gd name="connsiteY8" fmla="*/ 1385646 h 6630583"/>
              <a:gd name="connsiteX0" fmla="*/ 0 w 5948359"/>
              <a:gd name="connsiteY0" fmla="*/ 1398530 h 6643467"/>
              <a:gd name="connsiteX1" fmla="*/ 1524793 w 5948359"/>
              <a:gd name="connsiteY1" fmla="*/ 12884 h 6643467"/>
              <a:gd name="connsiteX2" fmla="*/ 4811191 w 5948359"/>
              <a:gd name="connsiteY2" fmla="*/ 12884 h 6643467"/>
              <a:gd name="connsiteX3" fmla="*/ 5918541 w 5948359"/>
              <a:gd name="connsiteY3" fmla="*/ 1120234 h 6643467"/>
              <a:gd name="connsiteX4" fmla="*/ 5948359 w 5948359"/>
              <a:gd name="connsiteY4" fmla="*/ 3531988 h 6643467"/>
              <a:gd name="connsiteX5" fmla="*/ 2892938 w 5948359"/>
              <a:gd name="connsiteY5" fmla="*/ 5881730 h 6643467"/>
              <a:gd name="connsiteX6" fmla="*/ 1296193 w 5948359"/>
              <a:gd name="connsiteY6" fmla="*/ 6637103 h 6643467"/>
              <a:gd name="connsiteX7" fmla="*/ 29817 w 5948359"/>
              <a:gd name="connsiteY7" fmla="*/ 5072553 h 6643467"/>
              <a:gd name="connsiteX8" fmla="*/ 0 w 5948359"/>
              <a:gd name="connsiteY8" fmla="*/ 1398530 h 6643467"/>
              <a:gd name="connsiteX0" fmla="*/ 0 w 5948359"/>
              <a:gd name="connsiteY0" fmla="*/ 1424734 h 6669671"/>
              <a:gd name="connsiteX1" fmla="*/ 1524793 w 5948359"/>
              <a:gd name="connsiteY1" fmla="*/ 39088 h 6669671"/>
              <a:gd name="connsiteX2" fmla="*/ 4811191 w 5948359"/>
              <a:gd name="connsiteY2" fmla="*/ 39088 h 6669671"/>
              <a:gd name="connsiteX3" fmla="*/ 5918541 w 5948359"/>
              <a:gd name="connsiteY3" fmla="*/ 1146438 h 6669671"/>
              <a:gd name="connsiteX4" fmla="*/ 5948359 w 5948359"/>
              <a:gd name="connsiteY4" fmla="*/ 3558192 h 6669671"/>
              <a:gd name="connsiteX5" fmla="*/ 2892938 w 5948359"/>
              <a:gd name="connsiteY5" fmla="*/ 5907934 h 6669671"/>
              <a:gd name="connsiteX6" fmla="*/ 1296193 w 5948359"/>
              <a:gd name="connsiteY6" fmla="*/ 6663307 h 6669671"/>
              <a:gd name="connsiteX7" fmla="*/ 29817 w 5948359"/>
              <a:gd name="connsiteY7" fmla="*/ 5098757 h 6669671"/>
              <a:gd name="connsiteX8" fmla="*/ 0 w 5948359"/>
              <a:gd name="connsiteY8" fmla="*/ 1424734 h 6669671"/>
              <a:gd name="connsiteX0" fmla="*/ 0 w 6053238"/>
              <a:gd name="connsiteY0" fmla="*/ 1388833 h 6633770"/>
              <a:gd name="connsiteX1" fmla="*/ 1524793 w 6053238"/>
              <a:gd name="connsiteY1" fmla="*/ 3187 h 6633770"/>
              <a:gd name="connsiteX2" fmla="*/ 4811191 w 6053238"/>
              <a:gd name="connsiteY2" fmla="*/ 3187 h 6633770"/>
              <a:gd name="connsiteX3" fmla="*/ 5918541 w 6053238"/>
              <a:gd name="connsiteY3" fmla="*/ 1110537 h 6633770"/>
              <a:gd name="connsiteX4" fmla="*/ 5948359 w 6053238"/>
              <a:gd name="connsiteY4" fmla="*/ 3522291 h 6633770"/>
              <a:gd name="connsiteX5" fmla="*/ 2892938 w 6053238"/>
              <a:gd name="connsiteY5" fmla="*/ 5872033 h 6633770"/>
              <a:gd name="connsiteX6" fmla="*/ 1296193 w 6053238"/>
              <a:gd name="connsiteY6" fmla="*/ 6627406 h 6633770"/>
              <a:gd name="connsiteX7" fmla="*/ 29817 w 6053238"/>
              <a:gd name="connsiteY7" fmla="*/ 5062856 h 6633770"/>
              <a:gd name="connsiteX8" fmla="*/ 0 w 6053238"/>
              <a:gd name="connsiteY8" fmla="*/ 1388833 h 6633770"/>
              <a:gd name="connsiteX0" fmla="*/ 0 w 5972666"/>
              <a:gd name="connsiteY0" fmla="*/ 1402064 h 6647001"/>
              <a:gd name="connsiteX1" fmla="*/ 1524793 w 5972666"/>
              <a:gd name="connsiteY1" fmla="*/ 16418 h 6647001"/>
              <a:gd name="connsiteX2" fmla="*/ 4811191 w 5972666"/>
              <a:gd name="connsiteY2" fmla="*/ 16418 h 6647001"/>
              <a:gd name="connsiteX3" fmla="*/ 5918541 w 5972666"/>
              <a:gd name="connsiteY3" fmla="*/ 1123768 h 6647001"/>
              <a:gd name="connsiteX4" fmla="*/ 5948359 w 5972666"/>
              <a:gd name="connsiteY4" fmla="*/ 3535522 h 6647001"/>
              <a:gd name="connsiteX5" fmla="*/ 2892938 w 5972666"/>
              <a:gd name="connsiteY5" fmla="*/ 5885264 h 6647001"/>
              <a:gd name="connsiteX6" fmla="*/ 1296193 w 5972666"/>
              <a:gd name="connsiteY6" fmla="*/ 6640637 h 6647001"/>
              <a:gd name="connsiteX7" fmla="*/ 29817 w 5972666"/>
              <a:gd name="connsiteY7" fmla="*/ 5076087 h 6647001"/>
              <a:gd name="connsiteX8" fmla="*/ 0 w 5972666"/>
              <a:gd name="connsiteY8" fmla="*/ 1402064 h 6647001"/>
              <a:gd name="connsiteX0" fmla="*/ 0 w 6020611"/>
              <a:gd name="connsiteY0" fmla="*/ 1398259 h 6643196"/>
              <a:gd name="connsiteX1" fmla="*/ 1524793 w 6020611"/>
              <a:gd name="connsiteY1" fmla="*/ 12613 h 6643196"/>
              <a:gd name="connsiteX2" fmla="*/ 4811191 w 6020611"/>
              <a:gd name="connsiteY2" fmla="*/ 12613 h 6643196"/>
              <a:gd name="connsiteX3" fmla="*/ 5918541 w 6020611"/>
              <a:gd name="connsiteY3" fmla="*/ 1119963 h 6643196"/>
              <a:gd name="connsiteX4" fmla="*/ 5948359 w 6020611"/>
              <a:gd name="connsiteY4" fmla="*/ 3531717 h 6643196"/>
              <a:gd name="connsiteX5" fmla="*/ 2892938 w 6020611"/>
              <a:gd name="connsiteY5" fmla="*/ 5881459 h 6643196"/>
              <a:gd name="connsiteX6" fmla="*/ 1296193 w 6020611"/>
              <a:gd name="connsiteY6" fmla="*/ 6636832 h 6643196"/>
              <a:gd name="connsiteX7" fmla="*/ 29817 w 6020611"/>
              <a:gd name="connsiteY7" fmla="*/ 5072282 h 6643196"/>
              <a:gd name="connsiteX8" fmla="*/ 0 w 6020611"/>
              <a:gd name="connsiteY8" fmla="*/ 1398259 h 6643196"/>
              <a:gd name="connsiteX0" fmla="*/ 0 w 6020611"/>
              <a:gd name="connsiteY0" fmla="*/ 1398259 h 6643196"/>
              <a:gd name="connsiteX1" fmla="*/ 1524793 w 6020611"/>
              <a:gd name="connsiteY1" fmla="*/ 12613 h 6643196"/>
              <a:gd name="connsiteX2" fmla="*/ 4811191 w 6020611"/>
              <a:gd name="connsiteY2" fmla="*/ 12613 h 6643196"/>
              <a:gd name="connsiteX3" fmla="*/ 5918541 w 6020611"/>
              <a:gd name="connsiteY3" fmla="*/ 1119963 h 6643196"/>
              <a:gd name="connsiteX4" fmla="*/ 5948359 w 6020611"/>
              <a:gd name="connsiteY4" fmla="*/ 3531717 h 6643196"/>
              <a:gd name="connsiteX5" fmla="*/ 2892938 w 6020611"/>
              <a:gd name="connsiteY5" fmla="*/ 5881459 h 6643196"/>
              <a:gd name="connsiteX6" fmla="*/ 1296193 w 6020611"/>
              <a:gd name="connsiteY6" fmla="*/ 6636832 h 6643196"/>
              <a:gd name="connsiteX7" fmla="*/ 29817 w 6020611"/>
              <a:gd name="connsiteY7" fmla="*/ 5072282 h 6643196"/>
              <a:gd name="connsiteX8" fmla="*/ 0 w 6020611"/>
              <a:gd name="connsiteY8" fmla="*/ 1398259 h 6643196"/>
              <a:gd name="connsiteX0" fmla="*/ 0 w 6040948"/>
              <a:gd name="connsiteY0" fmla="*/ 1394090 h 6639027"/>
              <a:gd name="connsiteX1" fmla="*/ 1524793 w 6040948"/>
              <a:gd name="connsiteY1" fmla="*/ 8444 h 6639027"/>
              <a:gd name="connsiteX2" fmla="*/ 4811191 w 6040948"/>
              <a:gd name="connsiteY2" fmla="*/ 8444 h 6639027"/>
              <a:gd name="connsiteX3" fmla="*/ 5918541 w 6040948"/>
              <a:gd name="connsiteY3" fmla="*/ 1115794 h 6639027"/>
              <a:gd name="connsiteX4" fmla="*/ 5948359 w 6040948"/>
              <a:gd name="connsiteY4" fmla="*/ 3527548 h 6639027"/>
              <a:gd name="connsiteX5" fmla="*/ 2892938 w 6040948"/>
              <a:gd name="connsiteY5" fmla="*/ 5877290 h 6639027"/>
              <a:gd name="connsiteX6" fmla="*/ 1296193 w 6040948"/>
              <a:gd name="connsiteY6" fmla="*/ 6632663 h 6639027"/>
              <a:gd name="connsiteX7" fmla="*/ 29817 w 6040948"/>
              <a:gd name="connsiteY7" fmla="*/ 5068113 h 6639027"/>
              <a:gd name="connsiteX8" fmla="*/ 0 w 6040948"/>
              <a:gd name="connsiteY8" fmla="*/ 1394090 h 6639027"/>
              <a:gd name="connsiteX0" fmla="*/ 0 w 6028722"/>
              <a:gd name="connsiteY0" fmla="*/ 1422562 h 6667499"/>
              <a:gd name="connsiteX1" fmla="*/ 1524793 w 6028722"/>
              <a:gd name="connsiteY1" fmla="*/ 36916 h 6667499"/>
              <a:gd name="connsiteX2" fmla="*/ 4811191 w 6028722"/>
              <a:gd name="connsiteY2" fmla="*/ 36916 h 6667499"/>
              <a:gd name="connsiteX3" fmla="*/ 5918541 w 6028722"/>
              <a:gd name="connsiteY3" fmla="*/ 1144266 h 6667499"/>
              <a:gd name="connsiteX4" fmla="*/ 5948359 w 6028722"/>
              <a:gd name="connsiteY4" fmla="*/ 3556020 h 6667499"/>
              <a:gd name="connsiteX5" fmla="*/ 2892938 w 6028722"/>
              <a:gd name="connsiteY5" fmla="*/ 5905762 h 6667499"/>
              <a:gd name="connsiteX6" fmla="*/ 1296193 w 6028722"/>
              <a:gd name="connsiteY6" fmla="*/ 6661135 h 6667499"/>
              <a:gd name="connsiteX7" fmla="*/ 29817 w 6028722"/>
              <a:gd name="connsiteY7" fmla="*/ 5096585 h 6667499"/>
              <a:gd name="connsiteX8" fmla="*/ 0 w 6028722"/>
              <a:gd name="connsiteY8" fmla="*/ 1422562 h 6667499"/>
              <a:gd name="connsiteX0" fmla="*/ 0 w 6319139"/>
              <a:gd name="connsiteY0" fmla="*/ 1422562 h 6667499"/>
              <a:gd name="connsiteX1" fmla="*/ 1524793 w 6319139"/>
              <a:gd name="connsiteY1" fmla="*/ 36916 h 6667499"/>
              <a:gd name="connsiteX2" fmla="*/ 4811191 w 6319139"/>
              <a:gd name="connsiteY2" fmla="*/ 36916 h 6667499"/>
              <a:gd name="connsiteX3" fmla="*/ 5918541 w 6319139"/>
              <a:gd name="connsiteY3" fmla="*/ 1144266 h 6667499"/>
              <a:gd name="connsiteX4" fmla="*/ 6319139 w 6319139"/>
              <a:gd name="connsiteY4" fmla="*/ 3533548 h 6667499"/>
              <a:gd name="connsiteX5" fmla="*/ 2892938 w 6319139"/>
              <a:gd name="connsiteY5" fmla="*/ 5905762 h 6667499"/>
              <a:gd name="connsiteX6" fmla="*/ 1296193 w 6319139"/>
              <a:gd name="connsiteY6" fmla="*/ 6661135 h 6667499"/>
              <a:gd name="connsiteX7" fmla="*/ 29817 w 6319139"/>
              <a:gd name="connsiteY7" fmla="*/ 5096585 h 6667499"/>
              <a:gd name="connsiteX8" fmla="*/ 0 w 6319139"/>
              <a:gd name="connsiteY8" fmla="*/ 1422562 h 6667499"/>
              <a:gd name="connsiteX0" fmla="*/ 0 w 6320324"/>
              <a:gd name="connsiteY0" fmla="*/ 1433941 h 6678878"/>
              <a:gd name="connsiteX1" fmla="*/ 1524793 w 6320324"/>
              <a:gd name="connsiteY1" fmla="*/ 48295 h 6678878"/>
              <a:gd name="connsiteX2" fmla="*/ 4811191 w 6320324"/>
              <a:gd name="connsiteY2" fmla="*/ 48295 h 6678878"/>
              <a:gd name="connsiteX3" fmla="*/ 6311794 w 6320324"/>
              <a:gd name="connsiteY3" fmla="*/ 1110702 h 6678878"/>
              <a:gd name="connsiteX4" fmla="*/ 6319139 w 6320324"/>
              <a:gd name="connsiteY4" fmla="*/ 3544927 h 6678878"/>
              <a:gd name="connsiteX5" fmla="*/ 2892938 w 6320324"/>
              <a:gd name="connsiteY5" fmla="*/ 5917141 h 6678878"/>
              <a:gd name="connsiteX6" fmla="*/ 1296193 w 6320324"/>
              <a:gd name="connsiteY6" fmla="*/ 6672514 h 6678878"/>
              <a:gd name="connsiteX7" fmla="*/ 29817 w 6320324"/>
              <a:gd name="connsiteY7" fmla="*/ 5107964 h 6678878"/>
              <a:gd name="connsiteX8" fmla="*/ 0 w 6320324"/>
              <a:gd name="connsiteY8" fmla="*/ 1433941 h 6678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20324" h="6678878">
                <a:moveTo>
                  <a:pt x="0" y="1433941"/>
                </a:moveTo>
                <a:cubicBezTo>
                  <a:pt x="0" y="822368"/>
                  <a:pt x="684620" y="88051"/>
                  <a:pt x="1524793" y="48295"/>
                </a:cubicBezTo>
                <a:lnTo>
                  <a:pt x="4811191" y="48295"/>
                </a:lnTo>
                <a:cubicBezTo>
                  <a:pt x="6635338" y="38355"/>
                  <a:pt x="6242220" y="-325818"/>
                  <a:pt x="6311794" y="1110702"/>
                </a:cubicBezTo>
                <a:cubicBezTo>
                  <a:pt x="6331672" y="1934498"/>
                  <a:pt x="6309200" y="2741009"/>
                  <a:pt x="6319139" y="3544927"/>
                </a:cubicBezTo>
                <a:cubicBezTo>
                  <a:pt x="2939834" y="3162587"/>
                  <a:pt x="3315667" y="5141889"/>
                  <a:pt x="2892938" y="5917141"/>
                </a:cubicBezTo>
                <a:cubicBezTo>
                  <a:pt x="2390508" y="6775219"/>
                  <a:pt x="1420937" y="6679141"/>
                  <a:pt x="1296193" y="6672514"/>
                </a:cubicBezTo>
                <a:cubicBezTo>
                  <a:pt x="446080" y="6563183"/>
                  <a:pt x="29817" y="5719537"/>
                  <a:pt x="29817" y="5107964"/>
                </a:cubicBezTo>
                <a:cubicBezTo>
                  <a:pt x="29817" y="3631498"/>
                  <a:pt x="0" y="2910407"/>
                  <a:pt x="0" y="1433941"/>
                </a:cubicBez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048857" name="Oval 10"/>
          <p:cNvSpPr/>
          <p:nvPr userDrawn="1"/>
        </p:nvSpPr>
        <p:spPr>
          <a:xfrm>
            <a:off x="9737200" y="2983388"/>
            <a:ext cx="2133713" cy="213371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8858" name="Oval 11"/>
          <p:cNvSpPr/>
          <p:nvPr userDrawn="1"/>
        </p:nvSpPr>
        <p:spPr>
          <a:xfrm>
            <a:off x="5612149" y="-944279"/>
            <a:ext cx="2374566" cy="237456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59" name="Oval 12"/>
          <p:cNvSpPr/>
          <p:nvPr userDrawn="1"/>
        </p:nvSpPr>
        <p:spPr>
          <a:xfrm>
            <a:off x="9647748" y="4596094"/>
            <a:ext cx="1042013" cy="1042013"/>
          </a:xfrm>
          <a:prstGeom prst="ellipse">
            <a:avLst/>
          </a:prstGeom>
          <a:solidFill>
            <a:schemeClr val="accent6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97181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5251" y="668260"/>
            <a:ext cx="3963593" cy="115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80044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Title 1"/>
          <p:cNvSpPr>
            <a:spLocks noGrp="1"/>
          </p:cNvSpPr>
          <p:nvPr>
            <p:ph type="title"/>
          </p:nvPr>
        </p:nvSpPr>
        <p:spPr>
          <a:xfrm>
            <a:off x="0" y="500063"/>
            <a:ext cx="7215188" cy="8001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591" name="Content Placeholder 2"/>
          <p:cNvSpPr>
            <a:spLocks noGrp="1"/>
          </p:cNvSpPr>
          <p:nvPr>
            <p:ph idx="1"/>
          </p:nvPr>
        </p:nvSpPr>
        <p:spPr>
          <a:xfrm>
            <a:off x="423861" y="1825625"/>
            <a:ext cx="11607593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592" name="Rounded Rectangle 7"/>
          <p:cNvSpPr/>
          <p:nvPr userDrawn="1"/>
        </p:nvSpPr>
        <p:spPr>
          <a:xfrm>
            <a:off x="6603552" y="6510847"/>
            <a:ext cx="3580818" cy="1047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593" name="Oval 8"/>
          <p:cNvSpPr/>
          <p:nvPr userDrawn="1"/>
        </p:nvSpPr>
        <p:spPr>
          <a:xfrm>
            <a:off x="6429375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594" name="Oval 10"/>
          <p:cNvSpPr/>
          <p:nvPr userDrawn="1"/>
        </p:nvSpPr>
        <p:spPr>
          <a:xfrm>
            <a:off x="3876338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595" name="Oval 11"/>
          <p:cNvSpPr/>
          <p:nvPr userDrawn="1"/>
        </p:nvSpPr>
        <p:spPr>
          <a:xfrm>
            <a:off x="3726636" y="6510847"/>
            <a:ext cx="108989" cy="10898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596" name="Oval 12"/>
          <p:cNvSpPr/>
          <p:nvPr userDrawn="1"/>
        </p:nvSpPr>
        <p:spPr>
          <a:xfrm>
            <a:off x="3576934" y="6510848"/>
            <a:ext cx="108989" cy="1047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97155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22260" y="6210511"/>
            <a:ext cx="1545479" cy="54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66400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1" name="Title 1"/>
          <p:cNvSpPr>
            <a:spLocks noGrp="1"/>
          </p:cNvSpPr>
          <p:nvPr>
            <p:ph type="title"/>
          </p:nvPr>
        </p:nvSpPr>
        <p:spPr>
          <a:xfrm>
            <a:off x="6096000" y="457200"/>
            <a:ext cx="7377112" cy="81438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</p:spPr>
        <p:txBody>
          <a:bodyPr anchor="b">
            <a:no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922" name="Content Placeholder 7"/>
          <p:cNvSpPr>
            <a:spLocks noGrp="1"/>
          </p:cNvSpPr>
          <p:nvPr>
            <p:ph sz="quarter" idx="13"/>
          </p:nvPr>
        </p:nvSpPr>
        <p:spPr>
          <a:xfrm>
            <a:off x="6257925" y="1500188"/>
            <a:ext cx="5715000" cy="45005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48923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881687" cy="6000750"/>
          </a:xfrm>
          <a:prstGeom prst="flowChartDelay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924" name="Rounded Rectangle 10"/>
          <p:cNvSpPr/>
          <p:nvPr userDrawn="1"/>
        </p:nvSpPr>
        <p:spPr>
          <a:xfrm>
            <a:off x="6603552" y="6510847"/>
            <a:ext cx="3580818" cy="1047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925" name="Oval 11"/>
          <p:cNvSpPr/>
          <p:nvPr userDrawn="1"/>
        </p:nvSpPr>
        <p:spPr>
          <a:xfrm>
            <a:off x="6429375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926" name="Oval 12"/>
          <p:cNvSpPr/>
          <p:nvPr userDrawn="1"/>
        </p:nvSpPr>
        <p:spPr>
          <a:xfrm>
            <a:off x="3876338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927" name="Oval 13"/>
          <p:cNvSpPr/>
          <p:nvPr userDrawn="1"/>
        </p:nvSpPr>
        <p:spPr>
          <a:xfrm>
            <a:off x="3726636" y="6510847"/>
            <a:ext cx="108989" cy="10898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928" name="Oval 14"/>
          <p:cNvSpPr/>
          <p:nvPr userDrawn="1"/>
        </p:nvSpPr>
        <p:spPr>
          <a:xfrm>
            <a:off x="3576934" y="6510848"/>
            <a:ext cx="108989" cy="1047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97193" name="Picture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0608" y="6208935"/>
            <a:ext cx="1757505" cy="51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33388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0" name="Title 1"/>
          <p:cNvSpPr>
            <a:spLocks noGrp="1"/>
          </p:cNvSpPr>
          <p:nvPr>
            <p:ph type="title"/>
          </p:nvPr>
        </p:nvSpPr>
        <p:spPr>
          <a:xfrm>
            <a:off x="6096000" y="457200"/>
            <a:ext cx="7377112" cy="81438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anchor="b">
            <a:no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881" name="Content Placeholder 7"/>
          <p:cNvSpPr>
            <a:spLocks noGrp="1"/>
          </p:cNvSpPr>
          <p:nvPr>
            <p:ph sz="quarter" idx="13"/>
          </p:nvPr>
        </p:nvSpPr>
        <p:spPr>
          <a:xfrm>
            <a:off x="6257925" y="1500188"/>
            <a:ext cx="5715000" cy="45005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48882" name="Picture Placeholder 9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881687" cy="6000750"/>
          </a:xfrm>
          <a:prstGeom prst="flowChartDelay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883" name="Rounded Rectangle 10"/>
          <p:cNvSpPr/>
          <p:nvPr userDrawn="1"/>
        </p:nvSpPr>
        <p:spPr>
          <a:xfrm>
            <a:off x="6603552" y="6510847"/>
            <a:ext cx="3580818" cy="1047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84" name="Oval 11"/>
          <p:cNvSpPr/>
          <p:nvPr userDrawn="1"/>
        </p:nvSpPr>
        <p:spPr>
          <a:xfrm>
            <a:off x="6429375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85" name="Oval 12"/>
          <p:cNvSpPr/>
          <p:nvPr userDrawn="1"/>
        </p:nvSpPr>
        <p:spPr>
          <a:xfrm>
            <a:off x="3876338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86" name="Oval 13"/>
          <p:cNvSpPr/>
          <p:nvPr userDrawn="1"/>
        </p:nvSpPr>
        <p:spPr>
          <a:xfrm>
            <a:off x="3726636" y="6510847"/>
            <a:ext cx="108989" cy="10898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87" name="Oval 14"/>
          <p:cNvSpPr/>
          <p:nvPr userDrawn="1"/>
        </p:nvSpPr>
        <p:spPr>
          <a:xfrm>
            <a:off x="3576934" y="6510848"/>
            <a:ext cx="108989" cy="1047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97184" name="Picture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0608" y="6208935"/>
            <a:ext cx="1757505" cy="51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49239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5" name="Title 1"/>
          <p:cNvSpPr>
            <a:spLocks noGrp="1"/>
          </p:cNvSpPr>
          <p:nvPr>
            <p:ph type="title"/>
          </p:nvPr>
        </p:nvSpPr>
        <p:spPr>
          <a:xfrm>
            <a:off x="0" y="500063"/>
            <a:ext cx="7215188" cy="8001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606" name="Content Placeholder 2"/>
          <p:cNvSpPr>
            <a:spLocks noGrp="1"/>
          </p:cNvSpPr>
          <p:nvPr>
            <p:ph idx="1"/>
          </p:nvPr>
        </p:nvSpPr>
        <p:spPr>
          <a:xfrm>
            <a:off x="423861" y="1643063"/>
            <a:ext cx="11607593" cy="45339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097162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3861" y="6210511"/>
            <a:ext cx="1545479" cy="548077"/>
          </a:xfrm>
          <a:prstGeom prst="rect">
            <a:avLst/>
          </a:prstGeom>
        </p:spPr>
      </p:pic>
      <p:sp>
        <p:nvSpPr>
          <p:cNvPr id="1048607" name="Rounded Rectangle 7"/>
          <p:cNvSpPr/>
          <p:nvPr userDrawn="1"/>
        </p:nvSpPr>
        <p:spPr>
          <a:xfrm>
            <a:off x="6603552" y="6510847"/>
            <a:ext cx="3580818" cy="1047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08" name="Oval 8"/>
          <p:cNvSpPr/>
          <p:nvPr userDrawn="1"/>
        </p:nvSpPr>
        <p:spPr>
          <a:xfrm>
            <a:off x="6429375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09" name="Oval 10"/>
          <p:cNvSpPr/>
          <p:nvPr userDrawn="1"/>
        </p:nvSpPr>
        <p:spPr>
          <a:xfrm>
            <a:off x="3876338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10" name="Oval 11"/>
          <p:cNvSpPr/>
          <p:nvPr userDrawn="1"/>
        </p:nvSpPr>
        <p:spPr>
          <a:xfrm>
            <a:off x="3726636" y="6510847"/>
            <a:ext cx="108989" cy="10898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11" name="Oval 12"/>
          <p:cNvSpPr/>
          <p:nvPr userDrawn="1"/>
        </p:nvSpPr>
        <p:spPr>
          <a:xfrm>
            <a:off x="3576934" y="6510848"/>
            <a:ext cx="108989" cy="1047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12" name="Delay 3"/>
          <p:cNvSpPr/>
          <p:nvPr userDrawn="1"/>
        </p:nvSpPr>
        <p:spPr>
          <a:xfrm rot="16200000">
            <a:off x="11053379" y="6057583"/>
            <a:ext cx="862713" cy="738119"/>
          </a:xfrm>
          <a:prstGeom prst="flowChartDelay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613" name="Oval 4"/>
          <p:cNvSpPr/>
          <p:nvPr userDrawn="1"/>
        </p:nvSpPr>
        <p:spPr>
          <a:xfrm>
            <a:off x="11115675" y="5091181"/>
            <a:ext cx="738119" cy="73811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90904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73" name="Title 1"/>
          <p:cNvSpPr>
            <a:spLocks noGrp="1"/>
          </p:cNvSpPr>
          <p:nvPr>
            <p:ph type="title"/>
          </p:nvPr>
        </p:nvSpPr>
        <p:spPr>
          <a:xfrm>
            <a:off x="0" y="275971"/>
            <a:ext cx="7215188" cy="800100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874" name="Content Placeholder 2"/>
          <p:cNvSpPr>
            <a:spLocks noGrp="1"/>
          </p:cNvSpPr>
          <p:nvPr>
            <p:ph idx="1"/>
          </p:nvPr>
        </p:nvSpPr>
        <p:spPr>
          <a:xfrm>
            <a:off x="423861" y="1643063"/>
            <a:ext cx="11607593" cy="45339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875" name="Rounded Rectangle 7"/>
          <p:cNvSpPr/>
          <p:nvPr userDrawn="1"/>
        </p:nvSpPr>
        <p:spPr>
          <a:xfrm>
            <a:off x="6603552" y="6510847"/>
            <a:ext cx="3580818" cy="1047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76" name="Oval 8"/>
          <p:cNvSpPr/>
          <p:nvPr userDrawn="1"/>
        </p:nvSpPr>
        <p:spPr>
          <a:xfrm>
            <a:off x="6429375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77" name="Oval 10"/>
          <p:cNvSpPr/>
          <p:nvPr userDrawn="1"/>
        </p:nvSpPr>
        <p:spPr>
          <a:xfrm>
            <a:off x="3876338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78" name="Oval 11"/>
          <p:cNvSpPr/>
          <p:nvPr userDrawn="1"/>
        </p:nvSpPr>
        <p:spPr>
          <a:xfrm>
            <a:off x="3726636" y="6510847"/>
            <a:ext cx="108989" cy="10898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79" name="Oval 12"/>
          <p:cNvSpPr/>
          <p:nvPr userDrawn="1"/>
        </p:nvSpPr>
        <p:spPr>
          <a:xfrm>
            <a:off x="3576934" y="6510848"/>
            <a:ext cx="108989" cy="1047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97183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0608" y="6208935"/>
            <a:ext cx="1757505" cy="51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35715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02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6429570" y="1891135"/>
            <a:ext cx="4986351" cy="965907"/>
          </a:xfrm>
        </p:spPr>
        <p:txBody>
          <a:bodyPr anchor="ctr">
            <a:normAutofit/>
          </a:bodyPr>
          <a:lstStyle>
            <a:lvl1pPr marL="0" indent="0" algn="l">
              <a:buNone/>
              <a:defRPr sz="4400" b="1" i="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lvl1pPr>
          </a:lstStyle>
          <a:p>
            <a:pPr lvl="0"/>
            <a:r>
              <a:rPr lang="en-US" dirty="0"/>
              <a:t>TITLE HERE</a:t>
            </a:r>
          </a:p>
        </p:txBody>
      </p:sp>
      <p:sp>
        <p:nvSpPr>
          <p:cNvPr id="1048903" name="Picture Placeholder 20"/>
          <p:cNvSpPr>
            <a:spLocks noGrp="1"/>
          </p:cNvSpPr>
          <p:nvPr>
            <p:ph type="pic" sz="quarter" idx="11"/>
          </p:nvPr>
        </p:nvSpPr>
        <p:spPr>
          <a:xfrm>
            <a:off x="1157287" y="1069144"/>
            <a:ext cx="4586068" cy="4586068"/>
          </a:xfrm>
          <a:prstGeom prst="ellipse">
            <a:avLst/>
          </a:prstGeom>
        </p:spPr>
        <p:txBody>
          <a:bodyPr wrap="square">
            <a:noAutofit/>
          </a:bodyPr>
          <a:lstStyle>
            <a:lvl1pPr>
              <a:defRPr sz="800"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1048904" name="Rounded Rectangle 4"/>
          <p:cNvSpPr/>
          <p:nvPr userDrawn="1"/>
        </p:nvSpPr>
        <p:spPr>
          <a:xfrm>
            <a:off x="6603552" y="6510847"/>
            <a:ext cx="3580818" cy="1047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905" name="Oval 5"/>
          <p:cNvSpPr/>
          <p:nvPr userDrawn="1"/>
        </p:nvSpPr>
        <p:spPr>
          <a:xfrm>
            <a:off x="6429375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906" name="Oval 6"/>
          <p:cNvSpPr/>
          <p:nvPr userDrawn="1"/>
        </p:nvSpPr>
        <p:spPr>
          <a:xfrm>
            <a:off x="3876338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907" name="Oval 7"/>
          <p:cNvSpPr/>
          <p:nvPr userDrawn="1"/>
        </p:nvSpPr>
        <p:spPr>
          <a:xfrm>
            <a:off x="3726636" y="6510847"/>
            <a:ext cx="108989" cy="10898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908" name="Oval 9"/>
          <p:cNvSpPr/>
          <p:nvPr userDrawn="1"/>
        </p:nvSpPr>
        <p:spPr>
          <a:xfrm>
            <a:off x="3576934" y="6510848"/>
            <a:ext cx="108989" cy="1047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909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429376" y="3052763"/>
            <a:ext cx="4986338" cy="2384425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48910" name="Oval 12"/>
          <p:cNvSpPr/>
          <p:nvPr userDrawn="1"/>
        </p:nvSpPr>
        <p:spPr>
          <a:xfrm>
            <a:off x="4678418" y="4855918"/>
            <a:ext cx="1064937" cy="106493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48911" name="Oval 13"/>
          <p:cNvSpPr/>
          <p:nvPr userDrawn="1"/>
        </p:nvSpPr>
        <p:spPr>
          <a:xfrm>
            <a:off x="693433" y="-352212"/>
            <a:ext cx="2374566" cy="237456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912" name="Oval 14"/>
          <p:cNvSpPr/>
          <p:nvPr userDrawn="1"/>
        </p:nvSpPr>
        <p:spPr>
          <a:xfrm>
            <a:off x="238342" y="1372673"/>
            <a:ext cx="1299363" cy="1299363"/>
          </a:xfrm>
          <a:prstGeom prst="ellipse">
            <a:avLst/>
          </a:prstGeom>
          <a:solidFill>
            <a:schemeClr val="accent6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97187" name="Picture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0608" y="6208935"/>
            <a:ext cx="1757505" cy="51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95826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60" name="Oval 19"/>
          <p:cNvSpPr/>
          <p:nvPr userDrawn="1"/>
        </p:nvSpPr>
        <p:spPr>
          <a:xfrm>
            <a:off x="7323285" y="1477658"/>
            <a:ext cx="1461486" cy="146148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61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8096250" y="2367642"/>
            <a:ext cx="1809750" cy="3752850"/>
          </a:xfrm>
          <a:custGeom>
            <a:avLst/>
            <a:gdLst>
              <a:gd name="connsiteX0" fmla="*/ 904875 w 1809750"/>
              <a:gd name="connsiteY0" fmla="*/ 0 h 3752850"/>
              <a:gd name="connsiteX1" fmla="*/ 1809750 w 1809750"/>
              <a:gd name="connsiteY1" fmla="*/ 904875 h 3752850"/>
              <a:gd name="connsiteX2" fmla="*/ 1809750 w 1809750"/>
              <a:gd name="connsiteY2" fmla="*/ 2847975 h 3752850"/>
              <a:gd name="connsiteX3" fmla="*/ 904875 w 1809750"/>
              <a:gd name="connsiteY3" fmla="*/ 3752850 h 3752850"/>
              <a:gd name="connsiteX4" fmla="*/ 0 w 1809750"/>
              <a:gd name="connsiteY4" fmla="*/ 2847975 h 3752850"/>
              <a:gd name="connsiteX5" fmla="*/ 0 w 1809750"/>
              <a:gd name="connsiteY5" fmla="*/ 904875 h 3752850"/>
              <a:gd name="connsiteX6" fmla="*/ 904875 w 1809750"/>
              <a:gd name="connsiteY6" fmla="*/ 0 h 375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09750" h="3752850">
                <a:moveTo>
                  <a:pt x="904875" y="0"/>
                </a:moveTo>
                <a:cubicBezTo>
                  <a:pt x="1404624" y="0"/>
                  <a:pt x="1809750" y="405126"/>
                  <a:pt x="1809750" y="904875"/>
                </a:cubicBezTo>
                <a:lnTo>
                  <a:pt x="1809750" y="2847975"/>
                </a:lnTo>
                <a:cubicBezTo>
                  <a:pt x="1809750" y="3347724"/>
                  <a:pt x="1404624" y="3752850"/>
                  <a:pt x="904875" y="3752850"/>
                </a:cubicBezTo>
                <a:cubicBezTo>
                  <a:pt x="405126" y="3752850"/>
                  <a:pt x="0" y="3347724"/>
                  <a:pt x="0" y="2847975"/>
                </a:cubicBezTo>
                <a:lnTo>
                  <a:pt x="0" y="904875"/>
                </a:lnTo>
                <a:cubicBezTo>
                  <a:pt x="0" y="405126"/>
                  <a:pt x="405126" y="0"/>
                  <a:pt x="9048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048862" name="Picture Placeholder 15"/>
          <p:cNvSpPr>
            <a:spLocks noGrp="1"/>
          </p:cNvSpPr>
          <p:nvPr>
            <p:ph type="pic" sz="quarter" idx="14"/>
          </p:nvPr>
        </p:nvSpPr>
        <p:spPr>
          <a:xfrm>
            <a:off x="10153650" y="686395"/>
            <a:ext cx="1809750" cy="3752850"/>
          </a:xfrm>
          <a:custGeom>
            <a:avLst/>
            <a:gdLst>
              <a:gd name="connsiteX0" fmla="*/ 904875 w 1809750"/>
              <a:gd name="connsiteY0" fmla="*/ 0 h 3752850"/>
              <a:gd name="connsiteX1" fmla="*/ 1809750 w 1809750"/>
              <a:gd name="connsiteY1" fmla="*/ 904875 h 3752850"/>
              <a:gd name="connsiteX2" fmla="*/ 1809750 w 1809750"/>
              <a:gd name="connsiteY2" fmla="*/ 2847975 h 3752850"/>
              <a:gd name="connsiteX3" fmla="*/ 904875 w 1809750"/>
              <a:gd name="connsiteY3" fmla="*/ 3752850 h 3752850"/>
              <a:gd name="connsiteX4" fmla="*/ 0 w 1809750"/>
              <a:gd name="connsiteY4" fmla="*/ 2847975 h 3752850"/>
              <a:gd name="connsiteX5" fmla="*/ 0 w 1809750"/>
              <a:gd name="connsiteY5" fmla="*/ 904875 h 3752850"/>
              <a:gd name="connsiteX6" fmla="*/ 904875 w 1809750"/>
              <a:gd name="connsiteY6" fmla="*/ 0 h 375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09750" h="3752850">
                <a:moveTo>
                  <a:pt x="904875" y="0"/>
                </a:moveTo>
                <a:cubicBezTo>
                  <a:pt x="1404624" y="0"/>
                  <a:pt x="1809750" y="405126"/>
                  <a:pt x="1809750" y="904875"/>
                </a:cubicBezTo>
                <a:lnTo>
                  <a:pt x="1809750" y="2847975"/>
                </a:lnTo>
                <a:cubicBezTo>
                  <a:pt x="1809750" y="3347724"/>
                  <a:pt x="1404624" y="3752850"/>
                  <a:pt x="904875" y="3752850"/>
                </a:cubicBezTo>
                <a:cubicBezTo>
                  <a:pt x="405126" y="3752850"/>
                  <a:pt x="0" y="3347724"/>
                  <a:pt x="0" y="2847975"/>
                </a:cubicBezTo>
                <a:lnTo>
                  <a:pt x="0" y="904875"/>
                </a:lnTo>
                <a:cubicBezTo>
                  <a:pt x="0" y="405126"/>
                  <a:pt x="405126" y="0"/>
                  <a:pt x="9048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048863" name="Title 1"/>
          <p:cNvSpPr>
            <a:spLocks noGrp="1"/>
          </p:cNvSpPr>
          <p:nvPr>
            <p:ph type="title"/>
          </p:nvPr>
        </p:nvSpPr>
        <p:spPr>
          <a:xfrm>
            <a:off x="348343" y="520831"/>
            <a:ext cx="7377112" cy="81438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anchor="b">
            <a:no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48864" name="Rounded Rectangle 7"/>
          <p:cNvSpPr/>
          <p:nvPr userDrawn="1"/>
        </p:nvSpPr>
        <p:spPr>
          <a:xfrm>
            <a:off x="6603552" y="6510847"/>
            <a:ext cx="3580818" cy="1047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65" name="Oval 8"/>
          <p:cNvSpPr/>
          <p:nvPr userDrawn="1"/>
        </p:nvSpPr>
        <p:spPr>
          <a:xfrm>
            <a:off x="6429375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66" name="Oval 9"/>
          <p:cNvSpPr/>
          <p:nvPr userDrawn="1"/>
        </p:nvSpPr>
        <p:spPr>
          <a:xfrm>
            <a:off x="3876338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67" name="Oval 10"/>
          <p:cNvSpPr/>
          <p:nvPr userDrawn="1"/>
        </p:nvSpPr>
        <p:spPr>
          <a:xfrm>
            <a:off x="3726636" y="6510847"/>
            <a:ext cx="108989" cy="10898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68" name="Oval 11"/>
          <p:cNvSpPr/>
          <p:nvPr userDrawn="1"/>
        </p:nvSpPr>
        <p:spPr>
          <a:xfrm>
            <a:off x="3576934" y="6510848"/>
            <a:ext cx="108989" cy="1047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69" name="Picture Placeholder 15"/>
          <p:cNvSpPr>
            <a:spLocks noGrp="1"/>
          </p:cNvSpPr>
          <p:nvPr>
            <p:ph type="pic" sz="quarter" idx="15"/>
          </p:nvPr>
        </p:nvSpPr>
        <p:spPr>
          <a:xfrm>
            <a:off x="5911892" y="1747752"/>
            <a:ext cx="1809750" cy="3752850"/>
          </a:xfrm>
          <a:custGeom>
            <a:avLst/>
            <a:gdLst>
              <a:gd name="connsiteX0" fmla="*/ 904875 w 1809750"/>
              <a:gd name="connsiteY0" fmla="*/ 0 h 3752850"/>
              <a:gd name="connsiteX1" fmla="*/ 1809750 w 1809750"/>
              <a:gd name="connsiteY1" fmla="*/ 904875 h 3752850"/>
              <a:gd name="connsiteX2" fmla="*/ 1809750 w 1809750"/>
              <a:gd name="connsiteY2" fmla="*/ 2847975 h 3752850"/>
              <a:gd name="connsiteX3" fmla="*/ 904875 w 1809750"/>
              <a:gd name="connsiteY3" fmla="*/ 3752850 h 3752850"/>
              <a:gd name="connsiteX4" fmla="*/ 0 w 1809750"/>
              <a:gd name="connsiteY4" fmla="*/ 2847975 h 3752850"/>
              <a:gd name="connsiteX5" fmla="*/ 0 w 1809750"/>
              <a:gd name="connsiteY5" fmla="*/ 904875 h 3752850"/>
              <a:gd name="connsiteX6" fmla="*/ 904875 w 1809750"/>
              <a:gd name="connsiteY6" fmla="*/ 0 h 375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09750" h="3752850">
                <a:moveTo>
                  <a:pt x="904875" y="0"/>
                </a:moveTo>
                <a:cubicBezTo>
                  <a:pt x="1404624" y="0"/>
                  <a:pt x="1809750" y="405126"/>
                  <a:pt x="1809750" y="904875"/>
                </a:cubicBezTo>
                <a:lnTo>
                  <a:pt x="1809750" y="2847975"/>
                </a:lnTo>
                <a:cubicBezTo>
                  <a:pt x="1809750" y="3347724"/>
                  <a:pt x="1404624" y="3752850"/>
                  <a:pt x="904875" y="3752850"/>
                </a:cubicBezTo>
                <a:cubicBezTo>
                  <a:pt x="405126" y="3752850"/>
                  <a:pt x="0" y="3347724"/>
                  <a:pt x="0" y="2847975"/>
                </a:cubicBezTo>
                <a:lnTo>
                  <a:pt x="0" y="904875"/>
                </a:lnTo>
                <a:cubicBezTo>
                  <a:pt x="0" y="405126"/>
                  <a:pt x="405126" y="0"/>
                  <a:pt x="9048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048870" name="Text Placeholder 15"/>
          <p:cNvSpPr>
            <a:spLocks noGrp="1"/>
          </p:cNvSpPr>
          <p:nvPr>
            <p:ph type="body" sz="quarter" idx="16"/>
          </p:nvPr>
        </p:nvSpPr>
        <p:spPr>
          <a:xfrm>
            <a:off x="473075" y="1747838"/>
            <a:ext cx="5029200" cy="417353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871" name="Oval 20"/>
          <p:cNvSpPr/>
          <p:nvPr userDrawn="1"/>
        </p:nvSpPr>
        <p:spPr>
          <a:xfrm>
            <a:off x="9906000" y="4429031"/>
            <a:ext cx="1250688" cy="125068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872" name="Oval 21"/>
          <p:cNvSpPr/>
          <p:nvPr userDrawn="1"/>
        </p:nvSpPr>
        <p:spPr>
          <a:xfrm>
            <a:off x="6077261" y="5477244"/>
            <a:ext cx="623146" cy="6231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97182" name="Picture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0608" y="6208935"/>
            <a:ext cx="1757505" cy="51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04205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18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359728" y="-1110344"/>
            <a:ext cx="7380515" cy="7429500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919" name="Delay 9"/>
          <p:cNvSpPr/>
          <p:nvPr userDrawn="1"/>
        </p:nvSpPr>
        <p:spPr>
          <a:xfrm rot="16200000">
            <a:off x="534762" y="1383845"/>
            <a:ext cx="5176156" cy="5772153"/>
          </a:xfrm>
          <a:prstGeom prst="flowChartDela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8920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718457" y="3265713"/>
            <a:ext cx="4865914" cy="33636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097192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0608" y="6208935"/>
            <a:ext cx="1757505" cy="51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320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F181B-39D6-A04D-9688-D0D9513684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1087" y="2001837"/>
            <a:ext cx="5653924" cy="1508125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2CA44B-EE68-FC4B-8C15-9BCF4AE3C65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087" y="3602038"/>
            <a:ext cx="5653924" cy="1655762"/>
          </a:xfrm>
        </p:spPr>
        <p:txBody>
          <a:bodyPr/>
          <a:lstStyle>
            <a:lvl1pPr marL="0" indent="0" algn="l">
              <a:buNone/>
              <a:defRPr sz="2400" b="1">
                <a:solidFill>
                  <a:srgbClr val="4EC2C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5DD395-BEDC-614E-8AB4-5F70ADD3D64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1299" y="638811"/>
            <a:ext cx="3860153" cy="112640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27C1273-C674-4E40-BF59-A72A86B2333E}"/>
              </a:ext>
            </a:extLst>
          </p:cNvPr>
          <p:cNvSpPr/>
          <p:nvPr userDrawn="1"/>
        </p:nvSpPr>
        <p:spPr>
          <a:xfrm>
            <a:off x="0" y="5957888"/>
            <a:ext cx="12192000" cy="900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F26C8152-6F2C-6748-946C-9B62F264D23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76210" y="-54022"/>
            <a:ext cx="5590936" cy="5908112"/>
          </a:xfrm>
          <a:custGeom>
            <a:avLst/>
            <a:gdLst>
              <a:gd name="connsiteX0" fmla="*/ 0 w 6644098"/>
              <a:gd name="connsiteY0" fmla="*/ 1107350 h 6644098"/>
              <a:gd name="connsiteX1" fmla="*/ 1107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0 w 6644098"/>
              <a:gd name="connsiteY8" fmla="*/ 1107350 h 6644098"/>
              <a:gd name="connsiteX0" fmla="*/ 725557 w 6644098"/>
              <a:gd name="connsiteY0" fmla="*/ 1385646 h 6644098"/>
              <a:gd name="connsiteX1" fmla="*/ 1107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725557 w 6644098"/>
              <a:gd name="connsiteY0" fmla="*/ 1385646 h 6644098"/>
              <a:gd name="connsiteX1" fmla="*/ 2250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725557 w 6644098"/>
              <a:gd name="connsiteY0" fmla="*/ 1385646 h 6644098"/>
              <a:gd name="connsiteX1" fmla="*/ 2250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24912 w 5943453"/>
              <a:gd name="connsiteY0" fmla="*/ 1385646 h 6644098"/>
              <a:gd name="connsiteX1" fmla="*/ 1549705 w 5943453"/>
              <a:gd name="connsiteY1" fmla="*/ 0 h 6644098"/>
              <a:gd name="connsiteX2" fmla="*/ 4836103 w 5943453"/>
              <a:gd name="connsiteY2" fmla="*/ 0 h 6644098"/>
              <a:gd name="connsiteX3" fmla="*/ 5943453 w 5943453"/>
              <a:gd name="connsiteY3" fmla="*/ 1107350 h 6644098"/>
              <a:gd name="connsiteX4" fmla="*/ 5943453 w 5943453"/>
              <a:gd name="connsiteY4" fmla="*/ 5536748 h 6644098"/>
              <a:gd name="connsiteX5" fmla="*/ 4836103 w 5943453"/>
              <a:gd name="connsiteY5" fmla="*/ 6644098 h 6644098"/>
              <a:gd name="connsiteX6" fmla="*/ 406705 w 5943453"/>
              <a:gd name="connsiteY6" fmla="*/ 6644098 h 6644098"/>
              <a:gd name="connsiteX7" fmla="*/ 54729 w 5943453"/>
              <a:gd name="connsiteY7" fmla="*/ 5059669 h 6644098"/>
              <a:gd name="connsiteX8" fmla="*/ 24912 w 5943453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5918541 w 5918541"/>
              <a:gd name="connsiteY4" fmla="*/ 5536748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5918541 w 5918541"/>
              <a:gd name="connsiteY4" fmla="*/ 5536748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3622602 w 5918541"/>
              <a:gd name="connsiteY4" fmla="*/ 3876913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24219"/>
              <a:gd name="connsiteX1" fmla="*/ 1524793 w 5918541"/>
              <a:gd name="connsiteY1" fmla="*/ 0 h 6624219"/>
              <a:gd name="connsiteX2" fmla="*/ 4811191 w 5918541"/>
              <a:gd name="connsiteY2" fmla="*/ 0 h 6624219"/>
              <a:gd name="connsiteX3" fmla="*/ 5918541 w 5918541"/>
              <a:gd name="connsiteY3" fmla="*/ 1107350 h 6624219"/>
              <a:gd name="connsiteX4" fmla="*/ 3622602 w 5918541"/>
              <a:gd name="connsiteY4" fmla="*/ 3876913 h 6624219"/>
              <a:gd name="connsiteX5" fmla="*/ 2892938 w 5918541"/>
              <a:gd name="connsiteY5" fmla="*/ 5868846 h 6624219"/>
              <a:gd name="connsiteX6" fmla="*/ 1296193 w 5918541"/>
              <a:gd name="connsiteY6" fmla="*/ 6624219 h 6624219"/>
              <a:gd name="connsiteX7" fmla="*/ 29817 w 5918541"/>
              <a:gd name="connsiteY7" fmla="*/ 5059669 h 6624219"/>
              <a:gd name="connsiteX8" fmla="*/ 0 w 5918541"/>
              <a:gd name="connsiteY8" fmla="*/ 1385646 h 6624219"/>
              <a:gd name="connsiteX0" fmla="*/ 0 w 5918541"/>
              <a:gd name="connsiteY0" fmla="*/ 1385646 h 6624219"/>
              <a:gd name="connsiteX1" fmla="*/ 1524793 w 5918541"/>
              <a:gd name="connsiteY1" fmla="*/ 0 h 6624219"/>
              <a:gd name="connsiteX2" fmla="*/ 4811191 w 5918541"/>
              <a:gd name="connsiteY2" fmla="*/ 0 h 6624219"/>
              <a:gd name="connsiteX3" fmla="*/ 5918541 w 5918541"/>
              <a:gd name="connsiteY3" fmla="*/ 1107350 h 6624219"/>
              <a:gd name="connsiteX4" fmla="*/ 3622602 w 5918541"/>
              <a:gd name="connsiteY4" fmla="*/ 3876913 h 6624219"/>
              <a:gd name="connsiteX5" fmla="*/ 2892938 w 5918541"/>
              <a:gd name="connsiteY5" fmla="*/ 5868846 h 6624219"/>
              <a:gd name="connsiteX6" fmla="*/ 1296193 w 5918541"/>
              <a:gd name="connsiteY6" fmla="*/ 6624219 h 6624219"/>
              <a:gd name="connsiteX7" fmla="*/ 29817 w 5918541"/>
              <a:gd name="connsiteY7" fmla="*/ 5059669 h 6624219"/>
              <a:gd name="connsiteX8" fmla="*/ 0 w 5918541"/>
              <a:gd name="connsiteY8" fmla="*/ 1385646 h 6624219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3622602 w 5918541"/>
              <a:gd name="connsiteY4" fmla="*/ 3876913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48359"/>
              <a:gd name="connsiteY0" fmla="*/ 1385646 h 6630583"/>
              <a:gd name="connsiteX1" fmla="*/ 1524793 w 5948359"/>
              <a:gd name="connsiteY1" fmla="*/ 0 h 6630583"/>
              <a:gd name="connsiteX2" fmla="*/ 4811191 w 5948359"/>
              <a:gd name="connsiteY2" fmla="*/ 0 h 6630583"/>
              <a:gd name="connsiteX3" fmla="*/ 5918541 w 5948359"/>
              <a:gd name="connsiteY3" fmla="*/ 1107350 h 6630583"/>
              <a:gd name="connsiteX4" fmla="*/ 5948359 w 5948359"/>
              <a:gd name="connsiteY4" fmla="*/ 3519104 h 6630583"/>
              <a:gd name="connsiteX5" fmla="*/ 2892938 w 5948359"/>
              <a:gd name="connsiteY5" fmla="*/ 5868846 h 6630583"/>
              <a:gd name="connsiteX6" fmla="*/ 1296193 w 5948359"/>
              <a:gd name="connsiteY6" fmla="*/ 6624219 h 6630583"/>
              <a:gd name="connsiteX7" fmla="*/ 29817 w 5948359"/>
              <a:gd name="connsiteY7" fmla="*/ 5059669 h 6630583"/>
              <a:gd name="connsiteX8" fmla="*/ 0 w 5948359"/>
              <a:gd name="connsiteY8" fmla="*/ 1385646 h 6630583"/>
              <a:gd name="connsiteX0" fmla="*/ 0 w 5948359"/>
              <a:gd name="connsiteY0" fmla="*/ 1385646 h 6630583"/>
              <a:gd name="connsiteX1" fmla="*/ 1524793 w 5948359"/>
              <a:gd name="connsiteY1" fmla="*/ 0 h 6630583"/>
              <a:gd name="connsiteX2" fmla="*/ 4811191 w 5948359"/>
              <a:gd name="connsiteY2" fmla="*/ 0 h 6630583"/>
              <a:gd name="connsiteX3" fmla="*/ 5918541 w 5948359"/>
              <a:gd name="connsiteY3" fmla="*/ 1107350 h 6630583"/>
              <a:gd name="connsiteX4" fmla="*/ 5948359 w 5948359"/>
              <a:gd name="connsiteY4" fmla="*/ 3519104 h 6630583"/>
              <a:gd name="connsiteX5" fmla="*/ 2892938 w 5948359"/>
              <a:gd name="connsiteY5" fmla="*/ 5868846 h 6630583"/>
              <a:gd name="connsiteX6" fmla="*/ 1296193 w 5948359"/>
              <a:gd name="connsiteY6" fmla="*/ 6624219 h 6630583"/>
              <a:gd name="connsiteX7" fmla="*/ 29817 w 5948359"/>
              <a:gd name="connsiteY7" fmla="*/ 5059669 h 6630583"/>
              <a:gd name="connsiteX8" fmla="*/ 0 w 5948359"/>
              <a:gd name="connsiteY8" fmla="*/ 1385646 h 6630583"/>
              <a:gd name="connsiteX0" fmla="*/ 0 w 5948359"/>
              <a:gd name="connsiteY0" fmla="*/ 1398530 h 6643467"/>
              <a:gd name="connsiteX1" fmla="*/ 1524793 w 5948359"/>
              <a:gd name="connsiteY1" fmla="*/ 12884 h 6643467"/>
              <a:gd name="connsiteX2" fmla="*/ 4811191 w 5948359"/>
              <a:gd name="connsiteY2" fmla="*/ 12884 h 6643467"/>
              <a:gd name="connsiteX3" fmla="*/ 5918541 w 5948359"/>
              <a:gd name="connsiteY3" fmla="*/ 1120234 h 6643467"/>
              <a:gd name="connsiteX4" fmla="*/ 5948359 w 5948359"/>
              <a:gd name="connsiteY4" fmla="*/ 3531988 h 6643467"/>
              <a:gd name="connsiteX5" fmla="*/ 2892938 w 5948359"/>
              <a:gd name="connsiteY5" fmla="*/ 5881730 h 6643467"/>
              <a:gd name="connsiteX6" fmla="*/ 1296193 w 5948359"/>
              <a:gd name="connsiteY6" fmla="*/ 6637103 h 6643467"/>
              <a:gd name="connsiteX7" fmla="*/ 29817 w 5948359"/>
              <a:gd name="connsiteY7" fmla="*/ 5072553 h 6643467"/>
              <a:gd name="connsiteX8" fmla="*/ 0 w 5948359"/>
              <a:gd name="connsiteY8" fmla="*/ 1398530 h 6643467"/>
              <a:gd name="connsiteX0" fmla="*/ 0 w 5948359"/>
              <a:gd name="connsiteY0" fmla="*/ 1424734 h 6669671"/>
              <a:gd name="connsiteX1" fmla="*/ 1524793 w 5948359"/>
              <a:gd name="connsiteY1" fmla="*/ 39088 h 6669671"/>
              <a:gd name="connsiteX2" fmla="*/ 4811191 w 5948359"/>
              <a:gd name="connsiteY2" fmla="*/ 39088 h 6669671"/>
              <a:gd name="connsiteX3" fmla="*/ 5918541 w 5948359"/>
              <a:gd name="connsiteY3" fmla="*/ 1146438 h 6669671"/>
              <a:gd name="connsiteX4" fmla="*/ 5948359 w 5948359"/>
              <a:gd name="connsiteY4" fmla="*/ 3558192 h 6669671"/>
              <a:gd name="connsiteX5" fmla="*/ 2892938 w 5948359"/>
              <a:gd name="connsiteY5" fmla="*/ 5907934 h 6669671"/>
              <a:gd name="connsiteX6" fmla="*/ 1296193 w 5948359"/>
              <a:gd name="connsiteY6" fmla="*/ 6663307 h 6669671"/>
              <a:gd name="connsiteX7" fmla="*/ 29817 w 5948359"/>
              <a:gd name="connsiteY7" fmla="*/ 5098757 h 6669671"/>
              <a:gd name="connsiteX8" fmla="*/ 0 w 5948359"/>
              <a:gd name="connsiteY8" fmla="*/ 1424734 h 6669671"/>
              <a:gd name="connsiteX0" fmla="*/ 0 w 6053238"/>
              <a:gd name="connsiteY0" fmla="*/ 1388833 h 6633770"/>
              <a:gd name="connsiteX1" fmla="*/ 1524793 w 6053238"/>
              <a:gd name="connsiteY1" fmla="*/ 3187 h 6633770"/>
              <a:gd name="connsiteX2" fmla="*/ 4811191 w 6053238"/>
              <a:gd name="connsiteY2" fmla="*/ 3187 h 6633770"/>
              <a:gd name="connsiteX3" fmla="*/ 5918541 w 6053238"/>
              <a:gd name="connsiteY3" fmla="*/ 1110537 h 6633770"/>
              <a:gd name="connsiteX4" fmla="*/ 5948359 w 6053238"/>
              <a:gd name="connsiteY4" fmla="*/ 3522291 h 6633770"/>
              <a:gd name="connsiteX5" fmla="*/ 2892938 w 6053238"/>
              <a:gd name="connsiteY5" fmla="*/ 5872033 h 6633770"/>
              <a:gd name="connsiteX6" fmla="*/ 1296193 w 6053238"/>
              <a:gd name="connsiteY6" fmla="*/ 6627406 h 6633770"/>
              <a:gd name="connsiteX7" fmla="*/ 29817 w 6053238"/>
              <a:gd name="connsiteY7" fmla="*/ 5062856 h 6633770"/>
              <a:gd name="connsiteX8" fmla="*/ 0 w 6053238"/>
              <a:gd name="connsiteY8" fmla="*/ 1388833 h 6633770"/>
              <a:gd name="connsiteX0" fmla="*/ 0 w 5972666"/>
              <a:gd name="connsiteY0" fmla="*/ 1402064 h 6647001"/>
              <a:gd name="connsiteX1" fmla="*/ 1524793 w 5972666"/>
              <a:gd name="connsiteY1" fmla="*/ 16418 h 6647001"/>
              <a:gd name="connsiteX2" fmla="*/ 4811191 w 5972666"/>
              <a:gd name="connsiteY2" fmla="*/ 16418 h 6647001"/>
              <a:gd name="connsiteX3" fmla="*/ 5918541 w 5972666"/>
              <a:gd name="connsiteY3" fmla="*/ 1123768 h 6647001"/>
              <a:gd name="connsiteX4" fmla="*/ 5948359 w 5972666"/>
              <a:gd name="connsiteY4" fmla="*/ 3535522 h 6647001"/>
              <a:gd name="connsiteX5" fmla="*/ 2892938 w 5972666"/>
              <a:gd name="connsiteY5" fmla="*/ 5885264 h 6647001"/>
              <a:gd name="connsiteX6" fmla="*/ 1296193 w 5972666"/>
              <a:gd name="connsiteY6" fmla="*/ 6640637 h 6647001"/>
              <a:gd name="connsiteX7" fmla="*/ 29817 w 5972666"/>
              <a:gd name="connsiteY7" fmla="*/ 5076087 h 6647001"/>
              <a:gd name="connsiteX8" fmla="*/ 0 w 5972666"/>
              <a:gd name="connsiteY8" fmla="*/ 1402064 h 6647001"/>
              <a:gd name="connsiteX0" fmla="*/ 0 w 6020611"/>
              <a:gd name="connsiteY0" fmla="*/ 1398259 h 6643196"/>
              <a:gd name="connsiteX1" fmla="*/ 1524793 w 6020611"/>
              <a:gd name="connsiteY1" fmla="*/ 12613 h 6643196"/>
              <a:gd name="connsiteX2" fmla="*/ 4811191 w 6020611"/>
              <a:gd name="connsiteY2" fmla="*/ 12613 h 6643196"/>
              <a:gd name="connsiteX3" fmla="*/ 5918541 w 6020611"/>
              <a:gd name="connsiteY3" fmla="*/ 1119963 h 6643196"/>
              <a:gd name="connsiteX4" fmla="*/ 5948359 w 6020611"/>
              <a:gd name="connsiteY4" fmla="*/ 3531717 h 6643196"/>
              <a:gd name="connsiteX5" fmla="*/ 2892938 w 6020611"/>
              <a:gd name="connsiteY5" fmla="*/ 5881459 h 6643196"/>
              <a:gd name="connsiteX6" fmla="*/ 1296193 w 6020611"/>
              <a:gd name="connsiteY6" fmla="*/ 6636832 h 6643196"/>
              <a:gd name="connsiteX7" fmla="*/ 29817 w 6020611"/>
              <a:gd name="connsiteY7" fmla="*/ 5072282 h 6643196"/>
              <a:gd name="connsiteX8" fmla="*/ 0 w 6020611"/>
              <a:gd name="connsiteY8" fmla="*/ 1398259 h 6643196"/>
              <a:gd name="connsiteX0" fmla="*/ 0 w 6020611"/>
              <a:gd name="connsiteY0" fmla="*/ 1398259 h 6643196"/>
              <a:gd name="connsiteX1" fmla="*/ 1524793 w 6020611"/>
              <a:gd name="connsiteY1" fmla="*/ 12613 h 6643196"/>
              <a:gd name="connsiteX2" fmla="*/ 4811191 w 6020611"/>
              <a:gd name="connsiteY2" fmla="*/ 12613 h 6643196"/>
              <a:gd name="connsiteX3" fmla="*/ 5918541 w 6020611"/>
              <a:gd name="connsiteY3" fmla="*/ 1119963 h 6643196"/>
              <a:gd name="connsiteX4" fmla="*/ 5948359 w 6020611"/>
              <a:gd name="connsiteY4" fmla="*/ 3531717 h 6643196"/>
              <a:gd name="connsiteX5" fmla="*/ 2892938 w 6020611"/>
              <a:gd name="connsiteY5" fmla="*/ 5881459 h 6643196"/>
              <a:gd name="connsiteX6" fmla="*/ 1296193 w 6020611"/>
              <a:gd name="connsiteY6" fmla="*/ 6636832 h 6643196"/>
              <a:gd name="connsiteX7" fmla="*/ 29817 w 6020611"/>
              <a:gd name="connsiteY7" fmla="*/ 5072282 h 6643196"/>
              <a:gd name="connsiteX8" fmla="*/ 0 w 6020611"/>
              <a:gd name="connsiteY8" fmla="*/ 1398259 h 6643196"/>
              <a:gd name="connsiteX0" fmla="*/ 0 w 6040948"/>
              <a:gd name="connsiteY0" fmla="*/ 1394090 h 6639027"/>
              <a:gd name="connsiteX1" fmla="*/ 1524793 w 6040948"/>
              <a:gd name="connsiteY1" fmla="*/ 8444 h 6639027"/>
              <a:gd name="connsiteX2" fmla="*/ 4811191 w 6040948"/>
              <a:gd name="connsiteY2" fmla="*/ 8444 h 6639027"/>
              <a:gd name="connsiteX3" fmla="*/ 5918541 w 6040948"/>
              <a:gd name="connsiteY3" fmla="*/ 1115794 h 6639027"/>
              <a:gd name="connsiteX4" fmla="*/ 5948359 w 6040948"/>
              <a:gd name="connsiteY4" fmla="*/ 3527548 h 6639027"/>
              <a:gd name="connsiteX5" fmla="*/ 2892938 w 6040948"/>
              <a:gd name="connsiteY5" fmla="*/ 5877290 h 6639027"/>
              <a:gd name="connsiteX6" fmla="*/ 1296193 w 6040948"/>
              <a:gd name="connsiteY6" fmla="*/ 6632663 h 6639027"/>
              <a:gd name="connsiteX7" fmla="*/ 29817 w 6040948"/>
              <a:gd name="connsiteY7" fmla="*/ 5068113 h 6639027"/>
              <a:gd name="connsiteX8" fmla="*/ 0 w 6040948"/>
              <a:gd name="connsiteY8" fmla="*/ 1394090 h 6639027"/>
              <a:gd name="connsiteX0" fmla="*/ 0 w 6028722"/>
              <a:gd name="connsiteY0" fmla="*/ 1422562 h 6667499"/>
              <a:gd name="connsiteX1" fmla="*/ 1524793 w 6028722"/>
              <a:gd name="connsiteY1" fmla="*/ 36916 h 6667499"/>
              <a:gd name="connsiteX2" fmla="*/ 4811191 w 6028722"/>
              <a:gd name="connsiteY2" fmla="*/ 36916 h 6667499"/>
              <a:gd name="connsiteX3" fmla="*/ 5918541 w 6028722"/>
              <a:gd name="connsiteY3" fmla="*/ 1144266 h 6667499"/>
              <a:gd name="connsiteX4" fmla="*/ 5948359 w 6028722"/>
              <a:gd name="connsiteY4" fmla="*/ 3556020 h 6667499"/>
              <a:gd name="connsiteX5" fmla="*/ 2892938 w 6028722"/>
              <a:gd name="connsiteY5" fmla="*/ 5905762 h 6667499"/>
              <a:gd name="connsiteX6" fmla="*/ 1296193 w 6028722"/>
              <a:gd name="connsiteY6" fmla="*/ 6661135 h 6667499"/>
              <a:gd name="connsiteX7" fmla="*/ 29817 w 6028722"/>
              <a:gd name="connsiteY7" fmla="*/ 5096585 h 6667499"/>
              <a:gd name="connsiteX8" fmla="*/ 0 w 6028722"/>
              <a:gd name="connsiteY8" fmla="*/ 1422562 h 6667499"/>
              <a:gd name="connsiteX0" fmla="*/ 0 w 6319139"/>
              <a:gd name="connsiteY0" fmla="*/ 1422562 h 6667499"/>
              <a:gd name="connsiteX1" fmla="*/ 1524793 w 6319139"/>
              <a:gd name="connsiteY1" fmla="*/ 36916 h 6667499"/>
              <a:gd name="connsiteX2" fmla="*/ 4811191 w 6319139"/>
              <a:gd name="connsiteY2" fmla="*/ 36916 h 6667499"/>
              <a:gd name="connsiteX3" fmla="*/ 5918541 w 6319139"/>
              <a:gd name="connsiteY3" fmla="*/ 1144266 h 6667499"/>
              <a:gd name="connsiteX4" fmla="*/ 6319139 w 6319139"/>
              <a:gd name="connsiteY4" fmla="*/ 3533548 h 6667499"/>
              <a:gd name="connsiteX5" fmla="*/ 2892938 w 6319139"/>
              <a:gd name="connsiteY5" fmla="*/ 5905762 h 6667499"/>
              <a:gd name="connsiteX6" fmla="*/ 1296193 w 6319139"/>
              <a:gd name="connsiteY6" fmla="*/ 6661135 h 6667499"/>
              <a:gd name="connsiteX7" fmla="*/ 29817 w 6319139"/>
              <a:gd name="connsiteY7" fmla="*/ 5096585 h 6667499"/>
              <a:gd name="connsiteX8" fmla="*/ 0 w 6319139"/>
              <a:gd name="connsiteY8" fmla="*/ 1422562 h 6667499"/>
              <a:gd name="connsiteX0" fmla="*/ 0 w 6320324"/>
              <a:gd name="connsiteY0" fmla="*/ 1433941 h 6678878"/>
              <a:gd name="connsiteX1" fmla="*/ 1524793 w 6320324"/>
              <a:gd name="connsiteY1" fmla="*/ 48295 h 6678878"/>
              <a:gd name="connsiteX2" fmla="*/ 4811191 w 6320324"/>
              <a:gd name="connsiteY2" fmla="*/ 48295 h 6678878"/>
              <a:gd name="connsiteX3" fmla="*/ 6311794 w 6320324"/>
              <a:gd name="connsiteY3" fmla="*/ 1110702 h 6678878"/>
              <a:gd name="connsiteX4" fmla="*/ 6319139 w 6320324"/>
              <a:gd name="connsiteY4" fmla="*/ 3544927 h 6678878"/>
              <a:gd name="connsiteX5" fmla="*/ 2892938 w 6320324"/>
              <a:gd name="connsiteY5" fmla="*/ 5917141 h 6678878"/>
              <a:gd name="connsiteX6" fmla="*/ 1296193 w 6320324"/>
              <a:gd name="connsiteY6" fmla="*/ 6672514 h 6678878"/>
              <a:gd name="connsiteX7" fmla="*/ 29817 w 6320324"/>
              <a:gd name="connsiteY7" fmla="*/ 5107964 h 6678878"/>
              <a:gd name="connsiteX8" fmla="*/ 0 w 6320324"/>
              <a:gd name="connsiteY8" fmla="*/ 1433941 h 6678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20324" h="6678878">
                <a:moveTo>
                  <a:pt x="0" y="1433941"/>
                </a:moveTo>
                <a:cubicBezTo>
                  <a:pt x="0" y="822368"/>
                  <a:pt x="684620" y="88051"/>
                  <a:pt x="1524793" y="48295"/>
                </a:cubicBezTo>
                <a:lnTo>
                  <a:pt x="4811191" y="48295"/>
                </a:lnTo>
                <a:cubicBezTo>
                  <a:pt x="6635338" y="38355"/>
                  <a:pt x="6242220" y="-325818"/>
                  <a:pt x="6311794" y="1110702"/>
                </a:cubicBezTo>
                <a:cubicBezTo>
                  <a:pt x="6331672" y="1934498"/>
                  <a:pt x="6309200" y="2741009"/>
                  <a:pt x="6319139" y="3544927"/>
                </a:cubicBezTo>
                <a:cubicBezTo>
                  <a:pt x="2939834" y="3162587"/>
                  <a:pt x="3315667" y="5141889"/>
                  <a:pt x="2892938" y="5917141"/>
                </a:cubicBezTo>
                <a:cubicBezTo>
                  <a:pt x="2390508" y="6775219"/>
                  <a:pt x="1420937" y="6679141"/>
                  <a:pt x="1296193" y="6672514"/>
                </a:cubicBezTo>
                <a:cubicBezTo>
                  <a:pt x="446080" y="6563183"/>
                  <a:pt x="29817" y="5719537"/>
                  <a:pt x="29817" y="5107964"/>
                </a:cubicBezTo>
                <a:cubicBezTo>
                  <a:pt x="29817" y="3631498"/>
                  <a:pt x="0" y="2910407"/>
                  <a:pt x="0" y="1433941"/>
                </a:cubicBez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0AC17C9-4B9C-3C4C-A9F5-67CFAE686B41}"/>
              </a:ext>
            </a:extLst>
          </p:cNvPr>
          <p:cNvSpPr/>
          <p:nvPr userDrawn="1"/>
        </p:nvSpPr>
        <p:spPr>
          <a:xfrm>
            <a:off x="9737200" y="2983388"/>
            <a:ext cx="2133713" cy="213371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78B4043-B3BC-CF42-9932-2528540ECB8E}"/>
              </a:ext>
            </a:extLst>
          </p:cNvPr>
          <p:cNvSpPr/>
          <p:nvPr userDrawn="1"/>
        </p:nvSpPr>
        <p:spPr>
          <a:xfrm>
            <a:off x="5612149" y="-944279"/>
            <a:ext cx="2374566" cy="237456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B77E78E-451F-A74D-BB6F-2A165E7B2736}"/>
              </a:ext>
            </a:extLst>
          </p:cNvPr>
          <p:cNvSpPr/>
          <p:nvPr userDrawn="1"/>
        </p:nvSpPr>
        <p:spPr>
          <a:xfrm>
            <a:off x="9647748" y="4596094"/>
            <a:ext cx="1042013" cy="1042013"/>
          </a:xfrm>
          <a:prstGeom prst="ellipse">
            <a:avLst/>
          </a:prstGeom>
          <a:solidFill>
            <a:schemeClr val="accent6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01779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88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889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048890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48891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0A3BCA-215A-8342-8528-FC4C6ECE60E6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1048892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893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E263894-B39F-EE4D-A9A7-0BA1C1B99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89439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92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930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931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0A3BCA-215A-8342-8528-FC4C6ECE60E6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104893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93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E263894-B39F-EE4D-A9A7-0BA1C1B99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57912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97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898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899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F0A3BCA-215A-8342-8528-FC4C6ECE60E6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104890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4890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E263894-B39F-EE4D-A9A7-0BA1C1B990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08061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945376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10/31/2023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54614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F181B-39D6-A04D-9688-D0D9513684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1087" y="2001837"/>
            <a:ext cx="5653924" cy="1508125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2CA44B-EE68-FC4B-8C15-9BCF4AE3C65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087" y="3602038"/>
            <a:ext cx="5653924" cy="1655762"/>
          </a:xfrm>
        </p:spPr>
        <p:txBody>
          <a:bodyPr/>
          <a:lstStyle>
            <a:lvl1pPr marL="0" indent="0" algn="l">
              <a:buNone/>
              <a:defRPr sz="2400" b="1">
                <a:solidFill>
                  <a:srgbClr val="4EC2C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5E110C17-72E2-7B4B-9E2E-7F505CCD2F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75760" y="-54023"/>
            <a:ext cx="6164729" cy="6514457"/>
          </a:xfrm>
          <a:custGeom>
            <a:avLst/>
            <a:gdLst>
              <a:gd name="connsiteX0" fmla="*/ 0 w 6644098"/>
              <a:gd name="connsiteY0" fmla="*/ 1107350 h 6644098"/>
              <a:gd name="connsiteX1" fmla="*/ 1107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0 w 6644098"/>
              <a:gd name="connsiteY8" fmla="*/ 1107350 h 6644098"/>
              <a:gd name="connsiteX0" fmla="*/ 725557 w 6644098"/>
              <a:gd name="connsiteY0" fmla="*/ 1385646 h 6644098"/>
              <a:gd name="connsiteX1" fmla="*/ 1107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725557 w 6644098"/>
              <a:gd name="connsiteY0" fmla="*/ 1385646 h 6644098"/>
              <a:gd name="connsiteX1" fmla="*/ 2250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725557 w 6644098"/>
              <a:gd name="connsiteY0" fmla="*/ 1385646 h 6644098"/>
              <a:gd name="connsiteX1" fmla="*/ 2250350 w 6644098"/>
              <a:gd name="connsiteY1" fmla="*/ 0 h 6644098"/>
              <a:gd name="connsiteX2" fmla="*/ 5536748 w 6644098"/>
              <a:gd name="connsiteY2" fmla="*/ 0 h 6644098"/>
              <a:gd name="connsiteX3" fmla="*/ 6644098 w 6644098"/>
              <a:gd name="connsiteY3" fmla="*/ 1107350 h 6644098"/>
              <a:gd name="connsiteX4" fmla="*/ 6644098 w 6644098"/>
              <a:gd name="connsiteY4" fmla="*/ 5536748 h 6644098"/>
              <a:gd name="connsiteX5" fmla="*/ 5536748 w 6644098"/>
              <a:gd name="connsiteY5" fmla="*/ 6644098 h 6644098"/>
              <a:gd name="connsiteX6" fmla="*/ 1107350 w 6644098"/>
              <a:gd name="connsiteY6" fmla="*/ 6644098 h 6644098"/>
              <a:gd name="connsiteX7" fmla="*/ 0 w 6644098"/>
              <a:gd name="connsiteY7" fmla="*/ 5536748 h 6644098"/>
              <a:gd name="connsiteX8" fmla="*/ 725557 w 6644098"/>
              <a:gd name="connsiteY8" fmla="*/ 1385646 h 6644098"/>
              <a:gd name="connsiteX0" fmla="*/ 24912 w 5943453"/>
              <a:gd name="connsiteY0" fmla="*/ 1385646 h 6644098"/>
              <a:gd name="connsiteX1" fmla="*/ 1549705 w 5943453"/>
              <a:gd name="connsiteY1" fmla="*/ 0 h 6644098"/>
              <a:gd name="connsiteX2" fmla="*/ 4836103 w 5943453"/>
              <a:gd name="connsiteY2" fmla="*/ 0 h 6644098"/>
              <a:gd name="connsiteX3" fmla="*/ 5943453 w 5943453"/>
              <a:gd name="connsiteY3" fmla="*/ 1107350 h 6644098"/>
              <a:gd name="connsiteX4" fmla="*/ 5943453 w 5943453"/>
              <a:gd name="connsiteY4" fmla="*/ 5536748 h 6644098"/>
              <a:gd name="connsiteX5" fmla="*/ 4836103 w 5943453"/>
              <a:gd name="connsiteY5" fmla="*/ 6644098 h 6644098"/>
              <a:gd name="connsiteX6" fmla="*/ 406705 w 5943453"/>
              <a:gd name="connsiteY6" fmla="*/ 6644098 h 6644098"/>
              <a:gd name="connsiteX7" fmla="*/ 54729 w 5943453"/>
              <a:gd name="connsiteY7" fmla="*/ 5059669 h 6644098"/>
              <a:gd name="connsiteX8" fmla="*/ 24912 w 5943453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5918541 w 5918541"/>
              <a:gd name="connsiteY4" fmla="*/ 5536748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5918541 w 5918541"/>
              <a:gd name="connsiteY4" fmla="*/ 5536748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44098"/>
              <a:gd name="connsiteX1" fmla="*/ 1524793 w 5918541"/>
              <a:gd name="connsiteY1" fmla="*/ 0 h 6644098"/>
              <a:gd name="connsiteX2" fmla="*/ 4811191 w 5918541"/>
              <a:gd name="connsiteY2" fmla="*/ 0 h 6644098"/>
              <a:gd name="connsiteX3" fmla="*/ 5918541 w 5918541"/>
              <a:gd name="connsiteY3" fmla="*/ 1107350 h 6644098"/>
              <a:gd name="connsiteX4" fmla="*/ 3622602 w 5918541"/>
              <a:gd name="connsiteY4" fmla="*/ 3876913 h 6644098"/>
              <a:gd name="connsiteX5" fmla="*/ 4811191 w 5918541"/>
              <a:gd name="connsiteY5" fmla="*/ 6644098 h 6644098"/>
              <a:gd name="connsiteX6" fmla="*/ 1296193 w 5918541"/>
              <a:gd name="connsiteY6" fmla="*/ 6624219 h 6644098"/>
              <a:gd name="connsiteX7" fmla="*/ 29817 w 5918541"/>
              <a:gd name="connsiteY7" fmla="*/ 5059669 h 6644098"/>
              <a:gd name="connsiteX8" fmla="*/ 0 w 5918541"/>
              <a:gd name="connsiteY8" fmla="*/ 1385646 h 6644098"/>
              <a:gd name="connsiteX0" fmla="*/ 0 w 5918541"/>
              <a:gd name="connsiteY0" fmla="*/ 1385646 h 6624219"/>
              <a:gd name="connsiteX1" fmla="*/ 1524793 w 5918541"/>
              <a:gd name="connsiteY1" fmla="*/ 0 h 6624219"/>
              <a:gd name="connsiteX2" fmla="*/ 4811191 w 5918541"/>
              <a:gd name="connsiteY2" fmla="*/ 0 h 6624219"/>
              <a:gd name="connsiteX3" fmla="*/ 5918541 w 5918541"/>
              <a:gd name="connsiteY3" fmla="*/ 1107350 h 6624219"/>
              <a:gd name="connsiteX4" fmla="*/ 3622602 w 5918541"/>
              <a:gd name="connsiteY4" fmla="*/ 3876913 h 6624219"/>
              <a:gd name="connsiteX5" fmla="*/ 2892938 w 5918541"/>
              <a:gd name="connsiteY5" fmla="*/ 5868846 h 6624219"/>
              <a:gd name="connsiteX6" fmla="*/ 1296193 w 5918541"/>
              <a:gd name="connsiteY6" fmla="*/ 6624219 h 6624219"/>
              <a:gd name="connsiteX7" fmla="*/ 29817 w 5918541"/>
              <a:gd name="connsiteY7" fmla="*/ 5059669 h 6624219"/>
              <a:gd name="connsiteX8" fmla="*/ 0 w 5918541"/>
              <a:gd name="connsiteY8" fmla="*/ 1385646 h 6624219"/>
              <a:gd name="connsiteX0" fmla="*/ 0 w 5918541"/>
              <a:gd name="connsiteY0" fmla="*/ 1385646 h 6624219"/>
              <a:gd name="connsiteX1" fmla="*/ 1524793 w 5918541"/>
              <a:gd name="connsiteY1" fmla="*/ 0 h 6624219"/>
              <a:gd name="connsiteX2" fmla="*/ 4811191 w 5918541"/>
              <a:gd name="connsiteY2" fmla="*/ 0 h 6624219"/>
              <a:gd name="connsiteX3" fmla="*/ 5918541 w 5918541"/>
              <a:gd name="connsiteY3" fmla="*/ 1107350 h 6624219"/>
              <a:gd name="connsiteX4" fmla="*/ 3622602 w 5918541"/>
              <a:gd name="connsiteY4" fmla="*/ 3876913 h 6624219"/>
              <a:gd name="connsiteX5" fmla="*/ 2892938 w 5918541"/>
              <a:gd name="connsiteY5" fmla="*/ 5868846 h 6624219"/>
              <a:gd name="connsiteX6" fmla="*/ 1296193 w 5918541"/>
              <a:gd name="connsiteY6" fmla="*/ 6624219 h 6624219"/>
              <a:gd name="connsiteX7" fmla="*/ 29817 w 5918541"/>
              <a:gd name="connsiteY7" fmla="*/ 5059669 h 6624219"/>
              <a:gd name="connsiteX8" fmla="*/ 0 w 5918541"/>
              <a:gd name="connsiteY8" fmla="*/ 1385646 h 6624219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3622602 w 5918541"/>
              <a:gd name="connsiteY4" fmla="*/ 3876913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18541"/>
              <a:gd name="connsiteY0" fmla="*/ 1385646 h 6630583"/>
              <a:gd name="connsiteX1" fmla="*/ 1524793 w 5918541"/>
              <a:gd name="connsiteY1" fmla="*/ 0 h 6630583"/>
              <a:gd name="connsiteX2" fmla="*/ 4811191 w 5918541"/>
              <a:gd name="connsiteY2" fmla="*/ 0 h 6630583"/>
              <a:gd name="connsiteX3" fmla="*/ 5918541 w 5918541"/>
              <a:gd name="connsiteY3" fmla="*/ 1107350 h 6630583"/>
              <a:gd name="connsiteX4" fmla="*/ 4974324 w 5918541"/>
              <a:gd name="connsiteY4" fmla="*/ 3519104 h 6630583"/>
              <a:gd name="connsiteX5" fmla="*/ 2892938 w 5918541"/>
              <a:gd name="connsiteY5" fmla="*/ 5868846 h 6630583"/>
              <a:gd name="connsiteX6" fmla="*/ 1296193 w 5918541"/>
              <a:gd name="connsiteY6" fmla="*/ 6624219 h 6630583"/>
              <a:gd name="connsiteX7" fmla="*/ 29817 w 5918541"/>
              <a:gd name="connsiteY7" fmla="*/ 5059669 h 6630583"/>
              <a:gd name="connsiteX8" fmla="*/ 0 w 5918541"/>
              <a:gd name="connsiteY8" fmla="*/ 1385646 h 6630583"/>
              <a:gd name="connsiteX0" fmla="*/ 0 w 5948359"/>
              <a:gd name="connsiteY0" fmla="*/ 1385646 h 6630583"/>
              <a:gd name="connsiteX1" fmla="*/ 1524793 w 5948359"/>
              <a:gd name="connsiteY1" fmla="*/ 0 h 6630583"/>
              <a:gd name="connsiteX2" fmla="*/ 4811191 w 5948359"/>
              <a:gd name="connsiteY2" fmla="*/ 0 h 6630583"/>
              <a:gd name="connsiteX3" fmla="*/ 5918541 w 5948359"/>
              <a:gd name="connsiteY3" fmla="*/ 1107350 h 6630583"/>
              <a:gd name="connsiteX4" fmla="*/ 5948359 w 5948359"/>
              <a:gd name="connsiteY4" fmla="*/ 3519104 h 6630583"/>
              <a:gd name="connsiteX5" fmla="*/ 2892938 w 5948359"/>
              <a:gd name="connsiteY5" fmla="*/ 5868846 h 6630583"/>
              <a:gd name="connsiteX6" fmla="*/ 1296193 w 5948359"/>
              <a:gd name="connsiteY6" fmla="*/ 6624219 h 6630583"/>
              <a:gd name="connsiteX7" fmla="*/ 29817 w 5948359"/>
              <a:gd name="connsiteY7" fmla="*/ 5059669 h 6630583"/>
              <a:gd name="connsiteX8" fmla="*/ 0 w 5948359"/>
              <a:gd name="connsiteY8" fmla="*/ 1385646 h 6630583"/>
              <a:gd name="connsiteX0" fmla="*/ 0 w 5948359"/>
              <a:gd name="connsiteY0" fmla="*/ 1385646 h 6630583"/>
              <a:gd name="connsiteX1" fmla="*/ 1524793 w 5948359"/>
              <a:gd name="connsiteY1" fmla="*/ 0 h 6630583"/>
              <a:gd name="connsiteX2" fmla="*/ 4811191 w 5948359"/>
              <a:gd name="connsiteY2" fmla="*/ 0 h 6630583"/>
              <a:gd name="connsiteX3" fmla="*/ 5918541 w 5948359"/>
              <a:gd name="connsiteY3" fmla="*/ 1107350 h 6630583"/>
              <a:gd name="connsiteX4" fmla="*/ 5948359 w 5948359"/>
              <a:gd name="connsiteY4" fmla="*/ 3519104 h 6630583"/>
              <a:gd name="connsiteX5" fmla="*/ 2892938 w 5948359"/>
              <a:gd name="connsiteY5" fmla="*/ 5868846 h 6630583"/>
              <a:gd name="connsiteX6" fmla="*/ 1296193 w 5948359"/>
              <a:gd name="connsiteY6" fmla="*/ 6624219 h 6630583"/>
              <a:gd name="connsiteX7" fmla="*/ 29817 w 5948359"/>
              <a:gd name="connsiteY7" fmla="*/ 5059669 h 6630583"/>
              <a:gd name="connsiteX8" fmla="*/ 0 w 5948359"/>
              <a:gd name="connsiteY8" fmla="*/ 1385646 h 6630583"/>
              <a:gd name="connsiteX0" fmla="*/ 0 w 5948359"/>
              <a:gd name="connsiteY0" fmla="*/ 1398530 h 6643467"/>
              <a:gd name="connsiteX1" fmla="*/ 1524793 w 5948359"/>
              <a:gd name="connsiteY1" fmla="*/ 12884 h 6643467"/>
              <a:gd name="connsiteX2" fmla="*/ 4811191 w 5948359"/>
              <a:gd name="connsiteY2" fmla="*/ 12884 h 6643467"/>
              <a:gd name="connsiteX3" fmla="*/ 5918541 w 5948359"/>
              <a:gd name="connsiteY3" fmla="*/ 1120234 h 6643467"/>
              <a:gd name="connsiteX4" fmla="*/ 5948359 w 5948359"/>
              <a:gd name="connsiteY4" fmla="*/ 3531988 h 6643467"/>
              <a:gd name="connsiteX5" fmla="*/ 2892938 w 5948359"/>
              <a:gd name="connsiteY5" fmla="*/ 5881730 h 6643467"/>
              <a:gd name="connsiteX6" fmla="*/ 1296193 w 5948359"/>
              <a:gd name="connsiteY6" fmla="*/ 6637103 h 6643467"/>
              <a:gd name="connsiteX7" fmla="*/ 29817 w 5948359"/>
              <a:gd name="connsiteY7" fmla="*/ 5072553 h 6643467"/>
              <a:gd name="connsiteX8" fmla="*/ 0 w 5948359"/>
              <a:gd name="connsiteY8" fmla="*/ 1398530 h 6643467"/>
              <a:gd name="connsiteX0" fmla="*/ 0 w 5948359"/>
              <a:gd name="connsiteY0" fmla="*/ 1424734 h 6669671"/>
              <a:gd name="connsiteX1" fmla="*/ 1524793 w 5948359"/>
              <a:gd name="connsiteY1" fmla="*/ 39088 h 6669671"/>
              <a:gd name="connsiteX2" fmla="*/ 4811191 w 5948359"/>
              <a:gd name="connsiteY2" fmla="*/ 39088 h 6669671"/>
              <a:gd name="connsiteX3" fmla="*/ 5918541 w 5948359"/>
              <a:gd name="connsiteY3" fmla="*/ 1146438 h 6669671"/>
              <a:gd name="connsiteX4" fmla="*/ 5948359 w 5948359"/>
              <a:gd name="connsiteY4" fmla="*/ 3558192 h 6669671"/>
              <a:gd name="connsiteX5" fmla="*/ 2892938 w 5948359"/>
              <a:gd name="connsiteY5" fmla="*/ 5907934 h 6669671"/>
              <a:gd name="connsiteX6" fmla="*/ 1296193 w 5948359"/>
              <a:gd name="connsiteY6" fmla="*/ 6663307 h 6669671"/>
              <a:gd name="connsiteX7" fmla="*/ 29817 w 5948359"/>
              <a:gd name="connsiteY7" fmla="*/ 5098757 h 6669671"/>
              <a:gd name="connsiteX8" fmla="*/ 0 w 5948359"/>
              <a:gd name="connsiteY8" fmla="*/ 1424734 h 6669671"/>
              <a:gd name="connsiteX0" fmla="*/ 0 w 6053238"/>
              <a:gd name="connsiteY0" fmla="*/ 1388833 h 6633770"/>
              <a:gd name="connsiteX1" fmla="*/ 1524793 w 6053238"/>
              <a:gd name="connsiteY1" fmla="*/ 3187 h 6633770"/>
              <a:gd name="connsiteX2" fmla="*/ 4811191 w 6053238"/>
              <a:gd name="connsiteY2" fmla="*/ 3187 h 6633770"/>
              <a:gd name="connsiteX3" fmla="*/ 5918541 w 6053238"/>
              <a:gd name="connsiteY3" fmla="*/ 1110537 h 6633770"/>
              <a:gd name="connsiteX4" fmla="*/ 5948359 w 6053238"/>
              <a:gd name="connsiteY4" fmla="*/ 3522291 h 6633770"/>
              <a:gd name="connsiteX5" fmla="*/ 2892938 w 6053238"/>
              <a:gd name="connsiteY5" fmla="*/ 5872033 h 6633770"/>
              <a:gd name="connsiteX6" fmla="*/ 1296193 w 6053238"/>
              <a:gd name="connsiteY6" fmla="*/ 6627406 h 6633770"/>
              <a:gd name="connsiteX7" fmla="*/ 29817 w 6053238"/>
              <a:gd name="connsiteY7" fmla="*/ 5062856 h 6633770"/>
              <a:gd name="connsiteX8" fmla="*/ 0 w 6053238"/>
              <a:gd name="connsiteY8" fmla="*/ 1388833 h 6633770"/>
              <a:gd name="connsiteX0" fmla="*/ 0 w 5972666"/>
              <a:gd name="connsiteY0" fmla="*/ 1402064 h 6647001"/>
              <a:gd name="connsiteX1" fmla="*/ 1524793 w 5972666"/>
              <a:gd name="connsiteY1" fmla="*/ 16418 h 6647001"/>
              <a:gd name="connsiteX2" fmla="*/ 4811191 w 5972666"/>
              <a:gd name="connsiteY2" fmla="*/ 16418 h 6647001"/>
              <a:gd name="connsiteX3" fmla="*/ 5918541 w 5972666"/>
              <a:gd name="connsiteY3" fmla="*/ 1123768 h 6647001"/>
              <a:gd name="connsiteX4" fmla="*/ 5948359 w 5972666"/>
              <a:gd name="connsiteY4" fmla="*/ 3535522 h 6647001"/>
              <a:gd name="connsiteX5" fmla="*/ 2892938 w 5972666"/>
              <a:gd name="connsiteY5" fmla="*/ 5885264 h 6647001"/>
              <a:gd name="connsiteX6" fmla="*/ 1296193 w 5972666"/>
              <a:gd name="connsiteY6" fmla="*/ 6640637 h 6647001"/>
              <a:gd name="connsiteX7" fmla="*/ 29817 w 5972666"/>
              <a:gd name="connsiteY7" fmla="*/ 5076087 h 6647001"/>
              <a:gd name="connsiteX8" fmla="*/ 0 w 5972666"/>
              <a:gd name="connsiteY8" fmla="*/ 1402064 h 6647001"/>
              <a:gd name="connsiteX0" fmla="*/ 0 w 6020611"/>
              <a:gd name="connsiteY0" fmla="*/ 1398259 h 6643196"/>
              <a:gd name="connsiteX1" fmla="*/ 1524793 w 6020611"/>
              <a:gd name="connsiteY1" fmla="*/ 12613 h 6643196"/>
              <a:gd name="connsiteX2" fmla="*/ 4811191 w 6020611"/>
              <a:gd name="connsiteY2" fmla="*/ 12613 h 6643196"/>
              <a:gd name="connsiteX3" fmla="*/ 5918541 w 6020611"/>
              <a:gd name="connsiteY3" fmla="*/ 1119963 h 6643196"/>
              <a:gd name="connsiteX4" fmla="*/ 5948359 w 6020611"/>
              <a:gd name="connsiteY4" fmla="*/ 3531717 h 6643196"/>
              <a:gd name="connsiteX5" fmla="*/ 2892938 w 6020611"/>
              <a:gd name="connsiteY5" fmla="*/ 5881459 h 6643196"/>
              <a:gd name="connsiteX6" fmla="*/ 1296193 w 6020611"/>
              <a:gd name="connsiteY6" fmla="*/ 6636832 h 6643196"/>
              <a:gd name="connsiteX7" fmla="*/ 29817 w 6020611"/>
              <a:gd name="connsiteY7" fmla="*/ 5072282 h 6643196"/>
              <a:gd name="connsiteX8" fmla="*/ 0 w 6020611"/>
              <a:gd name="connsiteY8" fmla="*/ 1398259 h 6643196"/>
              <a:gd name="connsiteX0" fmla="*/ 0 w 6020611"/>
              <a:gd name="connsiteY0" fmla="*/ 1398259 h 6643196"/>
              <a:gd name="connsiteX1" fmla="*/ 1524793 w 6020611"/>
              <a:gd name="connsiteY1" fmla="*/ 12613 h 6643196"/>
              <a:gd name="connsiteX2" fmla="*/ 4811191 w 6020611"/>
              <a:gd name="connsiteY2" fmla="*/ 12613 h 6643196"/>
              <a:gd name="connsiteX3" fmla="*/ 5918541 w 6020611"/>
              <a:gd name="connsiteY3" fmla="*/ 1119963 h 6643196"/>
              <a:gd name="connsiteX4" fmla="*/ 5948359 w 6020611"/>
              <a:gd name="connsiteY4" fmla="*/ 3531717 h 6643196"/>
              <a:gd name="connsiteX5" fmla="*/ 2892938 w 6020611"/>
              <a:gd name="connsiteY5" fmla="*/ 5881459 h 6643196"/>
              <a:gd name="connsiteX6" fmla="*/ 1296193 w 6020611"/>
              <a:gd name="connsiteY6" fmla="*/ 6636832 h 6643196"/>
              <a:gd name="connsiteX7" fmla="*/ 29817 w 6020611"/>
              <a:gd name="connsiteY7" fmla="*/ 5072282 h 6643196"/>
              <a:gd name="connsiteX8" fmla="*/ 0 w 6020611"/>
              <a:gd name="connsiteY8" fmla="*/ 1398259 h 6643196"/>
              <a:gd name="connsiteX0" fmla="*/ 0 w 6040948"/>
              <a:gd name="connsiteY0" fmla="*/ 1394090 h 6639027"/>
              <a:gd name="connsiteX1" fmla="*/ 1524793 w 6040948"/>
              <a:gd name="connsiteY1" fmla="*/ 8444 h 6639027"/>
              <a:gd name="connsiteX2" fmla="*/ 4811191 w 6040948"/>
              <a:gd name="connsiteY2" fmla="*/ 8444 h 6639027"/>
              <a:gd name="connsiteX3" fmla="*/ 5918541 w 6040948"/>
              <a:gd name="connsiteY3" fmla="*/ 1115794 h 6639027"/>
              <a:gd name="connsiteX4" fmla="*/ 5948359 w 6040948"/>
              <a:gd name="connsiteY4" fmla="*/ 3527548 h 6639027"/>
              <a:gd name="connsiteX5" fmla="*/ 2892938 w 6040948"/>
              <a:gd name="connsiteY5" fmla="*/ 5877290 h 6639027"/>
              <a:gd name="connsiteX6" fmla="*/ 1296193 w 6040948"/>
              <a:gd name="connsiteY6" fmla="*/ 6632663 h 6639027"/>
              <a:gd name="connsiteX7" fmla="*/ 29817 w 6040948"/>
              <a:gd name="connsiteY7" fmla="*/ 5068113 h 6639027"/>
              <a:gd name="connsiteX8" fmla="*/ 0 w 6040948"/>
              <a:gd name="connsiteY8" fmla="*/ 1394090 h 6639027"/>
              <a:gd name="connsiteX0" fmla="*/ 0 w 6028722"/>
              <a:gd name="connsiteY0" fmla="*/ 1422562 h 6667499"/>
              <a:gd name="connsiteX1" fmla="*/ 1524793 w 6028722"/>
              <a:gd name="connsiteY1" fmla="*/ 36916 h 6667499"/>
              <a:gd name="connsiteX2" fmla="*/ 4811191 w 6028722"/>
              <a:gd name="connsiteY2" fmla="*/ 36916 h 6667499"/>
              <a:gd name="connsiteX3" fmla="*/ 5918541 w 6028722"/>
              <a:gd name="connsiteY3" fmla="*/ 1144266 h 6667499"/>
              <a:gd name="connsiteX4" fmla="*/ 5948359 w 6028722"/>
              <a:gd name="connsiteY4" fmla="*/ 3556020 h 6667499"/>
              <a:gd name="connsiteX5" fmla="*/ 2892938 w 6028722"/>
              <a:gd name="connsiteY5" fmla="*/ 5905762 h 6667499"/>
              <a:gd name="connsiteX6" fmla="*/ 1296193 w 6028722"/>
              <a:gd name="connsiteY6" fmla="*/ 6661135 h 6667499"/>
              <a:gd name="connsiteX7" fmla="*/ 29817 w 6028722"/>
              <a:gd name="connsiteY7" fmla="*/ 5096585 h 6667499"/>
              <a:gd name="connsiteX8" fmla="*/ 0 w 6028722"/>
              <a:gd name="connsiteY8" fmla="*/ 1422562 h 6667499"/>
              <a:gd name="connsiteX0" fmla="*/ 0 w 6319139"/>
              <a:gd name="connsiteY0" fmla="*/ 1422562 h 6667499"/>
              <a:gd name="connsiteX1" fmla="*/ 1524793 w 6319139"/>
              <a:gd name="connsiteY1" fmla="*/ 36916 h 6667499"/>
              <a:gd name="connsiteX2" fmla="*/ 4811191 w 6319139"/>
              <a:gd name="connsiteY2" fmla="*/ 36916 h 6667499"/>
              <a:gd name="connsiteX3" fmla="*/ 5918541 w 6319139"/>
              <a:gd name="connsiteY3" fmla="*/ 1144266 h 6667499"/>
              <a:gd name="connsiteX4" fmla="*/ 6319139 w 6319139"/>
              <a:gd name="connsiteY4" fmla="*/ 3533548 h 6667499"/>
              <a:gd name="connsiteX5" fmla="*/ 2892938 w 6319139"/>
              <a:gd name="connsiteY5" fmla="*/ 5905762 h 6667499"/>
              <a:gd name="connsiteX6" fmla="*/ 1296193 w 6319139"/>
              <a:gd name="connsiteY6" fmla="*/ 6661135 h 6667499"/>
              <a:gd name="connsiteX7" fmla="*/ 29817 w 6319139"/>
              <a:gd name="connsiteY7" fmla="*/ 5096585 h 6667499"/>
              <a:gd name="connsiteX8" fmla="*/ 0 w 6319139"/>
              <a:gd name="connsiteY8" fmla="*/ 1422562 h 6667499"/>
              <a:gd name="connsiteX0" fmla="*/ 0 w 6320324"/>
              <a:gd name="connsiteY0" fmla="*/ 1433941 h 6678878"/>
              <a:gd name="connsiteX1" fmla="*/ 1524793 w 6320324"/>
              <a:gd name="connsiteY1" fmla="*/ 48295 h 6678878"/>
              <a:gd name="connsiteX2" fmla="*/ 4811191 w 6320324"/>
              <a:gd name="connsiteY2" fmla="*/ 48295 h 6678878"/>
              <a:gd name="connsiteX3" fmla="*/ 6311794 w 6320324"/>
              <a:gd name="connsiteY3" fmla="*/ 1110702 h 6678878"/>
              <a:gd name="connsiteX4" fmla="*/ 6319139 w 6320324"/>
              <a:gd name="connsiteY4" fmla="*/ 3544927 h 6678878"/>
              <a:gd name="connsiteX5" fmla="*/ 2892938 w 6320324"/>
              <a:gd name="connsiteY5" fmla="*/ 5917141 h 6678878"/>
              <a:gd name="connsiteX6" fmla="*/ 1296193 w 6320324"/>
              <a:gd name="connsiteY6" fmla="*/ 6672514 h 6678878"/>
              <a:gd name="connsiteX7" fmla="*/ 29817 w 6320324"/>
              <a:gd name="connsiteY7" fmla="*/ 5107964 h 6678878"/>
              <a:gd name="connsiteX8" fmla="*/ 0 w 6320324"/>
              <a:gd name="connsiteY8" fmla="*/ 1433941 h 6678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20324" h="6678878">
                <a:moveTo>
                  <a:pt x="0" y="1433941"/>
                </a:moveTo>
                <a:cubicBezTo>
                  <a:pt x="0" y="822368"/>
                  <a:pt x="684620" y="88051"/>
                  <a:pt x="1524793" y="48295"/>
                </a:cubicBezTo>
                <a:lnTo>
                  <a:pt x="4811191" y="48295"/>
                </a:lnTo>
                <a:cubicBezTo>
                  <a:pt x="6635338" y="38355"/>
                  <a:pt x="6242220" y="-325818"/>
                  <a:pt x="6311794" y="1110702"/>
                </a:cubicBezTo>
                <a:cubicBezTo>
                  <a:pt x="6331672" y="1934498"/>
                  <a:pt x="6309200" y="2741009"/>
                  <a:pt x="6319139" y="3544927"/>
                </a:cubicBezTo>
                <a:cubicBezTo>
                  <a:pt x="2939834" y="3162587"/>
                  <a:pt x="3315667" y="5141889"/>
                  <a:pt x="2892938" y="5917141"/>
                </a:cubicBezTo>
                <a:cubicBezTo>
                  <a:pt x="2390508" y="6775219"/>
                  <a:pt x="1420937" y="6679141"/>
                  <a:pt x="1296193" y="6672514"/>
                </a:cubicBezTo>
                <a:cubicBezTo>
                  <a:pt x="446080" y="6563183"/>
                  <a:pt x="29817" y="5719537"/>
                  <a:pt x="29817" y="5107964"/>
                </a:cubicBezTo>
                <a:cubicBezTo>
                  <a:pt x="29817" y="3631498"/>
                  <a:pt x="0" y="2910407"/>
                  <a:pt x="0" y="1433941"/>
                </a:cubicBez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F4D090B-6959-044E-BF3B-9BA4B0B1D5A5}"/>
              </a:ext>
            </a:extLst>
          </p:cNvPr>
          <p:cNvSpPr/>
          <p:nvPr userDrawn="1"/>
        </p:nvSpPr>
        <p:spPr>
          <a:xfrm>
            <a:off x="9737200" y="2983388"/>
            <a:ext cx="2133713" cy="213371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325A038-FC3C-9C48-9EB7-2A1304CDBC1F}"/>
              </a:ext>
            </a:extLst>
          </p:cNvPr>
          <p:cNvSpPr/>
          <p:nvPr userDrawn="1"/>
        </p:nvSpPr>
        <p:spPr>
          <a:xfrm>
            <a:off x="5612149" y="-944279"/>
            <a:ext cx="2374566" cy="237456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5DE6139-D992-3E4F-BDA8-B0D04969B3BD}"/>
              </a:ext>
            </a:extLst>
          </p:cNvPr>
          <p:cNvSpPr/>
          <p:nvPr userDrawn="1"/>
        </p:nvSpPr>
        <p:spPr>
          <a:xfrm>
            <a:off x="9647748" y="4596094"/>
            <a:ext cx="1042013" cy="1042013"/>
          </a:xfrm>
          <a:prstGeom prst="ellipse">
            <a:avLst/>
          </a:prstGeom>
          <a:solidFill>
            <a:schemeClr val="accent6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1B6C7FF-5AE4-2041-85FA-4057D7FCC65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5251" y="668260"/>
            <a:ext cx="3963593" cy="115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866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B9D55-D85B-184D-91A1-145F54DD2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0063"/>
            <a:ext cx="7215188" cy="8001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955A6-A1AD-974A-ADDE-15069449BD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861" y="1825625"/>
            <a:ext cx="11607593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4053743-7814-2749-9966-05D02A20C29C}"/>
              </a:ext>
            </a:extLst>
          </p:cNvPr>
          <p:cNvSpPr/>
          <p:nvPr userDrawn="1"/>
        </p:nvSpPr>
        <p:spPr>
          <a:xfrm>
            <a:off x="6603552" y="6510847"/>
            <a:ext cx="3580818" cy="1047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535A694-05CD-7740-8B06-FB6375A76C7D}"/>
              </a:ext>
            </a:extLst>
          </p:cNvPr>
          <p:cNvSpPr/>
          <p:nvPr userDrawn="1"/>
        </p:nvSpPr>
        <p:spPr>
          <a:xfrm>
            <a:off x="6429375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93FFD33-C97D-9E40-A004-CC852EEFC23D}"/>
              </a:ext>
            </a:extLst>
          </p:cNvPr>
          <p:cNvSpPr/>
          <p:nvPr userDrawn="1"/>
        </p:nvSpPr>
        <p:spPr>
          <a:xfrm>
            <a:off x="3876338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3E33A51-DCFD-A64E-BA2F-BB67853799AC}"/>
              </a:ext>
            </a:extLst>
          </p:cNvPr>
          <p:cNvSpPr/>
          <p:nvPr userDrawn="1"/>
        </p:nvSpPr>
        <p:spPr>
          <a:xfrm>
            <a:off x="3726636" y="6510847"/>
            <a:ext cx="108989" cy="10898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931F7CA-9019-C247-9815-18475FDD9486}"/>
              </a:ext>
            </a:extLst>
          </p:cNvPr>
          <p:cNvSpPr/>
          <p:nvPr userDrawn="1"/>
        </p:nvSpPr>
        <p:spPr>
          <a:xfrm>
            <a:off x="3576934" y="6510848"/>
            <a:ext cx="108989" cy="1047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CD2FF56-860C-9947-9670-C56EADA6D18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22260" y="6210511"/>
            <a:ext cx="1545479" cy="548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451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7397A-007C-084E-AF94-ADF0A0604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457200"/>
            <a:ext cx="7377112" cy="814387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</p:spPr>
        <p:txBody>
          <a:bodyPr anchor="b">
            <a:no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C9781C6-1A6E-4A42-B556-56D5DE5EB0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57925" y="1500188"/>
            <a:ext cx="5715000" cy="45005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00F2DDD-8976-9642-BA95-0E091C4E9C1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881687" cy="6000750"/>
          </a:xfrm>
          <a:prstGeom prst="flowChartDelay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4D29554-26C7-0644-903E-085C35B37DAB}"/>
              </a:ext>
            </a:extLst>
          </p:cNvPr>
          <p:cNvSpPr/>
          <p:nvPr userDrawn="1"/>
        </p:nvSpPr>
        <p:spPr>
          <a:xfrm>
            <a:off x="6603552" y="6510847"/>
            <a:ext cx="3580818" cy="1047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72136C3-198F-DC4F-835D-012874FEA5FA}"/>
              </a:ext>
            </a:extLst>
          </p:cNvPr>
          <p:cNvSpPr/>
          <p:nvPr userDrawn="1"/>
        </p:nvSpPr>
        <p:spPr>
          <a:xfrm>
            <a:off x="6429375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EDFC687-A07B-564A-8624-9153D7376B5C}"/>
              </a:ext>
            </a:extLst>
          </p:cNvPr>
          <p:cNvSpPr/>
          <p:nvPr userDrawn="1"/>
        </p:nvSpPr>
        <p:spPr>
          <a:xfrm>
            <a:off x="3876338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0C682B1-041D-7948-9AE3-9847C12E6CA9}"/>
              </a:ext>
            </a:extLst>
          </p:cNvPr>
          <p:cNvSpPr/>
          <p:nvPr userDrawn="1"/>
        </p:nvSpPr>
        <p:spPr>
          <a:xfrm>
            <a:off x="3726636" y="6510847"/>
            <a:ext cx="108989" cy="10898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92D1D52-52A6-6C46-814A-08AEF41A77F7}"/>
              </a:ext>
            </a:extLst>
          </p:cNvPr>
          <p:cNvSpPr/>
          <p:nvPr userDrawn="1"/>
        </p:nvSpPr>
        <p:spPr>
          <a:xfrm>
            <a:off x="3576934" y="6510848"/>
            <a:ext cx="108989" cy="1047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0778F49-2A1C-944E-90B6-09DFF8C723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0608" y="6208935"/>
            <a:ext cx="1757505" cy="51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452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7397A-007C-084E-AF94-ADF0A0604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457200"/>
            <a:ext cx="7377112" cy="814387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</p:spPr>
        <p:txBody>
          <a:bodyPr anchor="b">
            <a:no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C9781C6-1A6E-4A42-B556-56D5DE5EB07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57925" y="1500188"/>
            <a:ext cx="5715000" cy="45005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00F2DDD-8976-9642-BA95-0E091C4E9C1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881687" cy="6000750"/>
          </a:xfrm>
          <a:prstGeom prst="flowChartDelay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4D29554-26C7-0644-903E-085C35B37DAB}"/>
              </a:ext>
            </a:extLst>
          </p:cNvPr>
          <p:cNvSpPr/>
          <p:nvPr userDrawn="1"/>
        </p:nvSpPr>
        <p:spPr>
          <a:xfrm>
            <a:off x="6603552" y="6510847"/>
            <a:ext cx="3580818" cy="10470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72136C3-198F-DC4F-835D-012874FEA5FA}"/>
              </a:ext>
            </a:extLst>
          </p:cNvPr>
          <p:cNvSpPr/>
          <p:nvPr userDrawn="1"/>
        </p:nvSpPr>
        <p:spPr>
          <a:xfrm>
            <a:off x="6429375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EDFC687-A07B-564A-8624-9153D7376B5C}"/>
              </a:ext>
            </a:extLst>
          </p:cNvPr>
          <p:cNvSpPr/>
          <p:nvPr userDrawn="1"/>
        </p:nvSpPr>
        <p:spPr>
          <a:xfrm>
            <a:off x="3876338" y="6510847"/>
            <a:ext cx="108989" cy="108989"/>
          </a:xfrm>
          <a:prstGeom prst="ellipse">
            <a:avLst/>
          </a:prstGeom>
          <a:solidFill>
            <a:srgbClr val="4EC2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0C682B1-041D-7948-9AE3-9847C12E6CA9}"/>
              </a:ext>
            </a:extLst>
          </p:cNvPr>
          <p:cNvSpPr/>
          <p:nvPr userDrawn="1"/>
        </p:nvSpPr>
        <p:spPr>
          <a:xfrm>
            <a:off x="3726636" y="6510847"/>
            <a:ext cx="108989" cy="108989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92D1D52-52A6-6C46-814A-08AEF41A77F7}"/>
              </a:ext>
            </a:extLst>
          </p:cNvPr>
          <p:cNvSpPr/>
          <p:nvPr userDrawn="1"/>
        </p:nvSpPr>
        <p:spPr>
          <a:xfrm>
            <a:off x="3576934" y="6510848"/>
            <a:ext cx="108989" cy="10470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3A9E207-367E-024B-B8B1-173BA10147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80608" y="6208935"/>
            <a:ext cx="1757505" cy="51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494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18" Type="http://schemas.openxmlformats.org/officeDocument/2006/relationships/slideLayout" Target="../slideLayouts/slideLayout5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2.xml"/><Relationship Id="rId2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51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5.xml"/><Relationship Id="rId19" Type="http://schemas.openxmlformats.org/officeDocument/2006/relationships/slideLayout" Target="../slideLayouts/slideLayout54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737FB9-A471-F94A-AE80-7DCA8341B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824357-2871-374A-ABDB-D34AA1C4B9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1162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24074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1917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  <p:sldLayoutId id="2147483713" r:id="rId15"/>
    <p:sldLayoutId id="2147483714" r:id="rId16"/>
    <p:sldLayoutId id="2147483715" r:id="rId17"/>
    <p:sldLayoutId id="2147483716" r:id="rId18"/>
    <p:sldLayoutId id="2147483717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3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F5663-EA76-0421-6C25-5429162101B1}"/>
              </a:ext>
            </a:extLst>
          </p:cNvPr>
          <p:cNvSpPr txBox="1">
            <a:spLocks/>
          </p:cNvSpPr>
          <p:nvPr/>
        </p:nvSpPr>
        <p:spPr>
          <a:xfrm>
            <a:off x="321087" y="2001837"/>
            <a:ext cx="5653924" cy="229870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FFFFFF"/>
                </a:solidFill>
              </a:rPr>
              <a:t>Guinea Proof of Concept –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1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Mojaloop</a:t>
            </a:r>
            <a:r>
              <a:rPr kumimoji="0" 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 Convening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10BEB7-619C-64B1-3C99-89DCC575B3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087" y="4438379"/>
            <a:ext cx="5116152" cy="665162"/>
          </a:xfrm>
        </p:spPr>
        <p:txBody>
          <a:bodyPr>
            <a:normAutofit/>
          </a:bodyPr>
          <a:lstStyle/>
          <a:p>
            <a:r>
              <a:rPr lang="en-US" dirty="0"/>
              <a:t>October 2023</a:t>
            </a:r>
          </a:p>
        </p:txBody>
      </p:sp>
    </p:spTree>
    <p:extLst>
      <p:ext uri="{BB962C8B-B14F-4D97-AF65-F5344CB8AC3E}">
        <p14:creationId xmlns:p14="http://schemas.microsoft.com/office/powerpoint/2010/main" val="38221623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CE8DFF8-E4D3-8A44-8EE1-E698B0DC1448}"/>
              </a:ext>
            </a:extLst>
          </p:cNvPr>
          <p:cNvGrpSpPr/>
          <p:nvPr/>
        </p:nvGrpSpPr>
        <p:grpSpPr>
          <a:xfrm rot="5400000">
            <a:off x="3522811" y="1610645"/>
            <a:ext cx="5139949" cy="4575175"/>
            <a:chOff x="7042447" y="3221289"/>
            <a:chExt cx="10279897" cy="9150350"/>
          </a:xfrm>
        </p:grpSpPr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99768EB5-0909-0C4E-83BA-2BA1B9E7D5F2}"/>
                </a:ext>
              </a:extLst>
            </p:cNvPr>
            <p:cNvSpPr/>
            <p:nvPr/>
          </p:nvSpPr>
          <p:spPr>
            <a:xfrm>
              <a:off x="7629558" y="3221289"/>
              <a:ext cx="9692786" cy="6079229"/>
            </a:xfrm>
            <a:custGeom>
              <a:avLst/>
              <a:gdLst>
                <a:gd name="connsiteX0" fmla="*/ 4559267 w 9692786"/>
                <a:gd name="connsiteY0" fmla="*/ 0 h 6079229"/>
                <a:gd name="connsiteX1" fmla="*/ 9128489 w 9692786"/>
                <a:gd name="connsiteY1" fmla="*/ 4339737 h 6079229"/>
                <a:gd name="connsiteX2" fmla="*/ 9130974 w 9692786"/>
                <a:gd name="connsiteY2" fmla="*/ 4438015 h 6079229"/>
                <a:gd name="connsiteX3" fmla="*/ 9692786 w 9692786"/>
                <a:gd name="connsiteY3" fmla="*/ 4438015 h 6079229"/>
                <a:gd name="connsiteX4" fmla="*/ 7652876 w 9692786"/>
                <a:gd name="connsiteY4" fmla="*/ 6079229 h 6079229"/>
                <a:gd name="connsiteX5" fmla="*/ 5612967 w 9692786"/>
                <a:gd name="connsiteY5" fmla="*/ 4438015 h 6079229"/>
                <a:gd name="connsiteX6" fmla="*/ 6197848 w 9692786"/>
                <a:gd name="connsiteY6" fmla="*/ 4438015 h 6079229"/>
                <a:gd name="connsiteX7" fmla="*/ 6196278 w 9692786"/>
                <a:gd name="connsiteY7" fmla="*/ 4406932 h 6079229"/>
                <a:gd name="connsiteX8" fmla="*/ 4559267 w 9692786"/>
                <a:gd name="connsiteY8" fmla="*/ 2929668 h 6079229"/>
                <a:gd name="connsiteX9" fmla="*/ 2981845 w 9692786"/>
                <a:gd name="connsiteY9" fmla="*/ 4105225 h 6079229"/>
                <a:gd name="connsiteX10" fmla="*/ 2948426 w 9692786"/>
                <a:gd name="connsiteY10" fmla="*/ 4274432 h 6079229"/>
                <a:gd name="connsiteX11" fmla="*/ 1452798 w 9692786"/>
                <a:gd name="connsiteY11" fmla="*/ 3071121 h 6079229"/>
                <a:gd name="connsiteX12" fmla="*/ 0 w 9692786"/>
                <a:gd name="connsiteY12" fmla="*/ 4239974 h 6079229"/>
                <a:gd name="connsiteX13" fmla="*/ 34661 w 9692786"/>
                <a:gd name="connsiteY13" fmla="*/ 3892627 h 6079229"/>
                <a:gd name="connsiteX14" fmla="*/ 4559267 w 9692786"/>
                <a:gd name="connsiteY14" fmla="*/ 0 h 6079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92786" h="6079229">
                  <a:moveTo>
                    <a:pt x="4559267" y="0"/>
                  </a:moveTo>
                  <a:cubicBezTo>
                    <a:pt x="7007104" y="0"/>
                    <a:pt x="9005951" y="1922353"/>
                    <a:pt x="9128489" y="4339737"/>
                  </a:cubicBezTo>
                  <a:lnTo>
                    <a:pt x="9130974" y="4438015"/>
                  </a:lnTo>
                  <a:lnTo>
                    <a:pt x="9692786" y="4438015"/>
                  </a:lnTo>
                  <a:lnTo>
                    <a:pt x="7652876" y="6079229"/>
                  </a:lnTo>
                  <a:lnTo>
                    <a:pt x="5612967" y="4438015"/>
                  </a:lnTo>
                  <a:lnTo>
                    <a:pt x="6197848" y="4438015"/>
                  </a:lnTo>
                  <a:lnTo>
                    <a:pt x="6196278" y="4406932"/>
                  </a:lnTo>
                  <a:cubicBezTo>
                    <a:pt x="6112012" y="3577175"/>
                    <a:pt x="5411256" y="2929668"/>
                    <a:pt x="4559267" y="2929668"/>
                  </a:cubicBezTo>
                  <a:cubicBezTo>
                    <a:pt x="3813777" y="2929668"/>
                    <a:pt x="3184074" y="3425416"/>
                    <a:pt x="2981845" y="4105225"/>
                  </a:cubicBezTo>
                  <a:lnTo>
                    <a:pt x="2948426" y="4274432"/>
                  </a:lnTo>
                  <a:lnTo>
                    <a:pt x="1452798" y="3071121"/>
                  </a:lnTo>
                  <a:lnTo>
                    <a:pt x="0" y="4239974"/>
                  </a:lnTo>
                  <a:lnTo>
                    <a:pt x="34661" y="3892627"/>
                  </a:lnTo>
                  <a:cubicBezTo>
                    <a:pt x="364193" y="1689568"/>
                    <a:pt x="2264420" y="0"/>
                    <a:pt x="4559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tx1"/>
                </a:solidFill>
              </a:endParaRPr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0454DE97-CAFD-F441-8AC5-E73F4667492F}"/>
                </a:ext>
              </a:extLst>
            </p:cNvPr>
            <p:cNvSpPr/>
            <p:nvPr/>
          </p:nvSpPr>
          <p:spPr>
            <a:xfrm>
              <a:off x="7042447" y="6292410"/>
              <a:ext cx="9706767" cy="6079229"/>
            </a:xfrm>
            <a:custGeom>
              <a:avLst/>
              <a:gdLst>
                <a:gd name="connsiteX0" fmla="*/ 2039909 w 9706767"/>
                <a:gd name="connsiteY0" fmla="*/ 0 h 6079229"/>
                <a:gd name="connsiteX1" fmla="*/ 4079818 w 9706767"/>
                <a:gd name="connsiteY1" fmla="*/ 1641214 h 6079229"/>
                <a:gd name="connsiteX2" fmla="*/ 3507797 w 9706767"/>
                <a:gd name="connsiteY2" fmla="*/ 1641214 h 6079229"/>
                <a:gd name="connsiteX3" fmla="*/ 3509367 w 9706767"/>
                <a:gd name="connsiteY3" fmla="*/ 1672297 h 6079229"/>
                <a:gd name="connsiteX4" fmla="*/ 5146378 w 9706767"/>
                <a:gd name="connsiteY4" fmla="*/ 3149561 h 6079229"/>
                <a:gd name="connsiteX5" fmla="*/ 6723800 w 9706767"/>
                <a:gd name="connsiteY5" fmla="*/ 1974005 h 6079229"/>
                <a:gd name="connsiteX6" fmla="*/ 6755456 w 9706767"/>
                <a:gd name="connsiteY6" fmla="*/ 1813725 h 6079229"/>
                <a:gd name="connsiteX7" fmla="*/ 8239987 w 9706767"/>
                <a:gd name="connsiteY7" fmla="*/ 3008108 h 6079229"/>
                <a:gd name="connsiteX8" fmla="*/ 9706767 w 9706767"/>
                <a:gd name="connsiteY8" fmla="*/ 1828007 h 6079229"/>
                <a:gd name="connsiteX9" fmla="*/ 9670984 w 9706767"/>
                <a:gd name="connsiteY9" fmla="*/ 2186602 h 6079229"/>
                <a:gd name="connsiteX10" fmla="*/ 5146378 w 9706767"/>
                <a:gd name="connsiteY10" fmla="*/ 6079229 h 6079229"/>
                <a:gd name="connsiteX11" fmla="*/ 577156 w 9706767"/>
                <a:gd name="connsiteY11" fmla="*/ 1739492 h 6079229"/>
                <a:gd name="connsiteX12" fmla="*/ 574671 w 9706767"/>
                <a:gd name="connsiteY12" fmla="*/ 1641214 h 6079229"/>
                <a:gd name="connsiteX13" fmla="*/ 0 w 9706767"/>
                <a:gd name="connsiteY13" fmla="*/ 1641214 h 6079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706767" h="6079229">
                  <a:moveTo>
                    <a:pt x="2039909" y="0"/>
                  </a:moveTo>
                  <a:lnTo>
                    <a:pt x="4079818" y="1641214"/>
                  </a:lnTo>
                  <a:lnTo>
                    <a:pt x="3507797" y="1641214"/>
                  </a:lnTo>
                  <a:lnTo>
                    <a:pt x="3509367" y="1672297"/>
                  </a:lnTo>
                  <a:cubicBezTo>
                    <a:pt x="3593633" y="2502054"/>
                    <a:pt x="4294389" y="3149561"/>
                    <a:pt x="5146378" y="3149561"/>
                  </a:cubicBezTo>
                  <a:cubicBezTo>
                    <a:pt x="5891868" y="3149561"/>
                    <a:pt x="6521571" y="2653814"/>
                    <a:pt x="6723800" y="1974005"/>
                  </a:cubicBezTo>
                  <a:lnTo>
                    <a:pt x="6755456" y="1813725"/>
                  </a:lnTo>
                  <a:lnTo>
                    <a:pt x="8239987" y="3008108"/>
                  </a:lnTo>
                  <a:lnTo>
                    <a:pt x="9706767" y="1828007"/>
                  </a:lnTo>
                  <a:lnTo>
                    <a:pt x="9670984" y="2186602"/>
                  </a:lnTo>
                  <a:cubicBezTo>
                    <a:pt x="9341452" y="4389661"/>
                    <a:pt x="7441225" y="6079229"/>
                    <a:pt x="5146378" y="6079229"/>
                  </a:cubicBezTo>
                  <a:cubicBezTo>
                    <a:pt x="2698541" y="6079229"/>
                    <a:pt x="699694" y="4156876"/>
                    <a:pt x="577156" y="1739492"/>
                  </a:cubicBezTo>
                  <a:lnTo>
                    <a:pt x="574671" y="1641214"/>
                  </a:lnTo>
                  <a:lnTo>
                    <a:pt x="0" y="164121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>
                <a:solidFill>
                  <a:schemeClr val="tx1"/>
                </a:solidFill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DBFD476-DDEC-6B4C-88DB-0CAC04D90C6A}"/>
              </a:ext>
            </a:extLst>
          </p:cNvPr>
          <p:cNvSpPr txBox="1"/>
          <p:nvPr/>
        </p:nvSpPr>
        <p:spPr>
          <a:xfrm>
            <a:off x="3419648" y="306186"/>
            <a:ext cx="535274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tx2"/>
                </a:solidFill>
                <a:latin typeface="Poppins" pitchFamily="2" charset="77"/>
                <a:cs typeface="Poppins" pitchFamily="2" charset="77"/>
              </a:rPr>
              <a:t>CHALLENGES AND </a:t>
            </a:r>
            <a:r>
              <a:rPr lang="en-US" sz="3000" b="1" dirty="0">
                <a:solidFill>
                  <a:schemeClr val="tx2"/>
                </a:solidFill>
                <a:highlight>
                  <a:srgbClr val="FFFF00"/>
                </a:highlight>
                <a:latin typeface="Poppins" pitchFamily="2" charset="77"/>
                <a:cs typeface="Poppins" pitchFamily="2" charset="77"/>
              </a:rPr>
              <a:t>LESSONS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8B92F6-1161-4B46-A384-F538A2859263}"/>
              </a:ext>
            </a:extLst>
          </p:cNvPr>
          <p:cNvSpPr txBox="1"/>
          <p:nvPr/>
        </p:nvSpPr>
        <p:spPr>
          <a:xfrm>
            <a:off x="5935143" y="2090258"/>
            <a:ext cx="579006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01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0FB1D4B-DB91-9B4A-A502-DF559F8CCF36}"/>
              </a:ext>
            </a:extLst>
          </p:cNvPr>
          <p:cNvSpPr txBox="1"/>
          <p:nvPr/>
        </p:nvSpPr>
        <p:spPr>
          <a:xfrm>
            <a:off x="5616065" y="5213104"/>
            <a:ext cx="654346" cy="553998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000" b="1" dirty="0">
                <a:solidFill>
                  <a:schemeClr val="bg1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02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450D3A6-BFB1-2B49-B4F0-6CA77F6C3C8D}"/>
              </a:ext>
            </a:extLst>
          </p:cNvPr>
          <p:cNvSpPr txBox="1"/>
          <p:nvPr/>
        </p:nvSpPr>
        <p:spPr>
          <a:xfrm>
            <a:off x="9657204" y="1270199"/>
            <a:ext cx="1311578" cy="400110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LESSONS</a:t>
            </a:r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A89BD7EF-C072-5544-B931-D0BF6BAC19FE}"/>
              </a:ext>
            </a:extLst>
          </p:cNvPr>
          <p:cNvSpPr txBox="1">
            <a:spLocks/>
          </p:cNvSpPr>
          <p:nvPr/>
        </p:nvSpPr>
        <p:spPr>
          <a:xfrm>
            <a:off x="8428879" y="1751746"/>
            <a:ext cx="3572621" cy="3834639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200" dirty="0">
                <a:latin typeface="Noto Sans" panose="020B0502040504020204"/>
              </a:rPr>
              <a:t>Central bank engagement is critical to </a:t>
            </a:r>
            <a:r>
              <a:rPr lang="en-US" sz="1200" dirty="0" err="1">
                <a:latin typeface="Noto Sans" panose="020B0502040504020204"/>
              </a:rPr>
              <a:t>mobilise</a:t>
            </a:r>
            <a:r>
              <a:rPr lang="en-US" sz="1200" dirty="0">
                <a:latin typeface="Noto Sans" panose="020B0502040504020204"/>
              </a:rPr>
              <a:t> and get DFSPs on board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endParaRPr lang="en-US" sz="1200" dirty="0">
              <a:latin typeface="Noto Sans" panose="020B0502040504020204"/>
            </a:endParaRP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200" dirty="0">
                <a:latin typeface="Noto Sans" panose="020B0502040504020204"/>
              </a:rPr>
              <a:t>Important to have successful reference sites for both PoC and live implementations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endParaRPr lang="en-US" sz="1200" dirty="0">
              <a:highlight>
                <a:srgbClr val="FFFF00"/>
              </a:highlight>
              <a:latin typeface="Noto Sans" panose="020B0502040504020204"/>
            </a:endParaRP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200" dirty="0">
                <a:latin typeface="Noto Sans" panose="020B0502040504020204"/>
              </a:rPr>
              <a:t>Growing focus and acceptance of DPGs/DPIs is addressing the questions around open source, security and sovereignty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endParaRPr lang="en-US" sz="1200" dirty="0">
              <a:latin typeface="Noto Sans" panose="020B0502040504020204"/>
            </a:endParaRP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200" dirty="0">
                <a:latin typeface="Noto Sans" panose="020B0502040504020204"/>
              </a:rPr>
              <a:t>Re-usable project resources (documents, templates, checklists, etc.) expedite turnaround time as well as speed of decision making and execution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endParaRPr lang="en-US" sz="1200" dirty="0">
              <a:latin typeface="Noto Sans" panose="020B0502040504020204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2E8FC22-DAD5-9A4A-9412-CD0E8CC98BE5}"/>
              </a:ext>
            </a:extLst>
          </p:cNvPr>
          <p:cNvSpPr txBox="1"/>
          <p:nvPr/>
        </p:nvSpPr>
        <p:spPr>
          <a:xfrm>
            <a:off x="1039392" y="1217698"/>
            <a:ext cx="1824538" cy="400110"/>
          </a:xfrm>
          <a:prstGeom prst="rect">
            <a:avLst/>
          </a:prstGeom>
          <a:noFill/>
        </p:spPr>
        <p:txBody>
          <a:bodyPr wrap="none" rtlCol="0" anchor="b" anchorCtr="0">
            <a:spAutoFit/>
          </a:bodyPr>
          <a:lstStyle/>
          <a:p>
            <a:pPr algn="r"/>
            <a:r>
              <a:rPr lang="en-US" sz="2000" b="1" dirty="0">
                <a:solidFill>
                  <a:schemeClr val="tx2"/>
                </a:solidFill>
                <a:latin typeface="Poppins" pitchFamily="2" charset="77"/>
                <a:ea typeface="League Spartan" charset="0"/>
                <a:cs typeface="Poppins" pitchFamily="2" charset="77"/>
              </a:rPr>
              <a:t>CHALLENGES</a:t>
            </a: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C839A343-A40A-CE44-9133-0E1AEF6943F2}"/>
              </a:ext>
            </a:extLst>
          </p:cNvPr>
          <p:cNvSpPr txBox="1">
            <a:spLocks/>
          </p:cNvSpPr>
          <p:nvPr/>
        </p:nvSpPr>
        <p:spPr>
          <a:xfrm>
            <a:off x="251799" y="1751746"/>
            <a:ext cx="3412946" cy="2246512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q"/>
            </a:pPr>
            <a:endParaRPr lang="en-US" sz="1200" dirty="0">
              <a:latin typeface="Noto Sans" panose="020B0502040504020204"/>
            </a:endParaRP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200" dirty="0">
                <a:latin typeface="Noto Sans" panose="020B0502040504020204"/>
              </a:rPr>
              <a:t>Need for local partner or lead to drive stakeholder engagement with all participants in the ecosystem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endParaRPr lang="en-US" sz="1200" dirty="0">
              <a:latin typeface="Noto Sans" panose="020B0502040504020204"/>
            </a:endParaRP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200" dirty="0">
                <a:latin typeface="Noto Sans" panose="020B0502040504020204"/>
              </a:rPr>
              <a:t>Time it will take to integrate DFSPs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endParaRPr lang="en-US" sz="1200" dirty="0">
              <a:latin typeface="Noto Sans" panose="020B0502040504020204"/>
            </a:endParaRPr>
          </a:p>
          <a:p>
            <a:pPr marL="285750" indent="-285750" algn="l">
              <a:buFont typeface="Wingdings" panose="05000000000000000000" pitchFamily="2" charset="2"/>
              <a:buChar char="q"/>
            </a:pPr>
            <a:endParaRPr lang="en-US" sz="1200" dirty="0">
              <a:latin typeface="Noto Sans" panose="020B0502040504020204"/>
            </a:endParaRPr>
          </a:p>
          <a:p>
            <a:pPr marL="285750" indent="-285750" algn="l">
              <a:buFont typeface="Wingdings" panose="05000000000000000000" pitchFamily="2" charset="2"/>
              <a:buChar char="q"/>
            </a:pPr>
            <a:endParaRPr lang="en-US" sz="1200" dirty="0">
              <a:latin typeface="Noto Sans" panose="020B0502040504020204"/>
            </a:endParaRPr>
          </a:p>
        </p:txBody>
      </p:sp>
      <p:sp>
        <p:nvSpPr>
          <p:cNvPr id="29" name="Freeform 939">
            <a:extLst>
              <a:ext uri="{FF2B5EF4-FFF2-40B4-BE49-F238E27FC236}">
                <a16:creationId xmlns:a16="http://schemas.microsoft.com/office/drawing/2014/main" id="{7E3AEEF5-A858-1143-9C9E-7128F2CEBD8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209633" y="3552655"/>
            <a:ext cx="651394" cy="651394"/>
          </a:xfrm>
          <a:custGeom>
            <a:avLst/>
            <a:gdLst>
              <a:gd name="T0" fmla="*/ 4423137 w 283804"/>
              <a:gd name="T1" fmla="*/ 5500321 h 283803"/>
              <a:gd name="T2" fmla="*/ 4782176 w 283804"/>
              <a:gd name="T3" fmla="*/ 5213102 h 283803"/>
              <a:gd name="T4" fmla="*/ 524141 w 283804"/>
              <a:gd name="T5" fmla="*/ 5500321 h 283803"/>
              <a:gd name="T6" fmla="*/ 890359 w 283804"/>
              <a:gd name="T7" fmla="*/ 5213102 h 283803"/>
              <a:gd name="T8" fmla="*/ 1443264 w 283804"/>
              <a:gd name="T9" fmla="*/ 5500321 h 283803"/>
              <a:gd name="T10" fmla="*/ 2032045 w 283804"/>
              <a:gd name="T11" fmla="*/ 4983312 h 283803"/>
              <a:gd name="T12" fmla="*/ 2814722 w 283804"/>
              <a:gd name="T13" fmla="*/ 5500321 h 283803"/>
              <a:gd name="T14" fmla="*/ 3525599 w 283804"/>
              <a:gd name="T15" fmla="*/ 4875617 h 283803"/>
              <a:gd name="T16" fmla="*/ 2261833 w 283804"/>
              <a:gd name="T17" fmla="*/ 4301159 h 283803"/>
              <a:gd name="T18" fmla="*/ 1349935 w 283804"/>
              <a:gd name="T19" fmla="*/ 3094826 h 283803"/>
              <a:gd name="T20" fmla="*/ 4100000 w 283804"/>
              <a:gd name="T21" fmla="*/ 2635265 h 283803"/>
              <a:gd name="T22" fmla="*/ 3180915 w 283804"/>
              <a:gd name="T23" fmla="*/ 3841594 h 283803"/>
              <a:gd name="T24" fmla="*/ 4100000 w 283804"/>
              <a:gd name="T25" fmla="*/ 2635265 h 283803"/>
              <a:gd name="T26" fmla="*/ 3514448 w 283804"/>
              <a:gd name="T27" fmla="*/ 1233697 h 283803"/>
              <a:gd name="T28" fmla="*/ 3331676 w 283804"/>
              <a:gd name="T29" fmla="*/ 1233697 h 283803"/>
              <a:gd name="T30" fmla="*/ 2026933 w 283804"/>
              <a:gd name="T31" fmla="*/ 1142307 h 283803"/>
              <a:gd name="T32" fmla="*/ 2026933 w 283804"/>
              <a:gd name="T33" fmla="*/ 1325094 h 283803"/>
              <a:gd name="T34" fmla="*/ 2026933 w 283804"/>
              <a:gd name="T35" fmla="*/ 1142307 h 283803"/>
              <a:gd name="T36" fmla="*/ 2815631 w 283804"/>
              <a:gd name="T37" fmla="*/ 467788 h 283803"/>
              <a:gd name="T38" fmla="*/ 3112344 w 283804"/>
              <a:gd name="T39" fmla="*/ 786703 h 283803"/>
              <a:gd name="T40" fmla="*/ 2953142 w 283804"/>
              <a:gd name="T41" fmla="*/ 851932 h 283803"/>
              <a:gd name="T42" fmla="*/ 2489989 w 283804"/>
              <a:gd name="T43" fmla="*/ 924459 h 283803"/>
              <a:gd name="T44" fmla="*/ 3134070 w 283804"/>
              <a:gd name="T45" fmla="*/ 1511611 h 283803"/>
              <a:gd name="T46" fmla="*/ 2815631 w 283804"/>
              <a:gd name="T47" fmla="*/ 1975491 h 283803"/>
              <a:gd name="T48" fmla="*/ 2641965 w 283804"/>
              <a:gd name="T49" fmla="*/ 1975491 h 283803"/>
              <a:gd name="T50" fmla="*/ 2345249 w 283804"/>
              <a:gd name="T51" fmla="*/ 1656573 h 283803"/>
              <a:gd name="T52" fmla="*/ 2504471 w 283804"/>
              <a:gd name="T53" fmla="*/ 1584087 h 283803"/>
              <a:gd name="T54" fmla="*/ 2967609 w 283804"/>
              <a:gd name="T55" fmla="*/ 1511611 h 283803"/>
              <a:gd name="T56" fmla="*/ 2316327 w 283804"/>
              <a:gd name="T57" fmla="*/ 924459 h 283803"/>
              <a:gd name="T58" fmla="*/ 2641965 w 283804"/>
              <a:gd name="T59" fmla="*/ 467788 h 283803"/>
              <a:gd name="T60" fmla="*/ 2721369 w 283804"/>
              <a:gd name="T61" fmla="*/ 172345 h 283803"/>
              <a:gd name="T62" fmla="*/ 2721369 w 283804"/>
              <a:gd name="T63" fmla="*/ 2297796 h 283803"/>
              <a:gd name="T64" fmla="*/ 2721369 w 283804"/>
              <a:gd name="T65" fmla="*/ 172345 h 283803"/>
              <a:gd name="T66" fmla="*/ 3956405 w 283804"/>
              <a:gd name="T67" fmla="*/ 1235039 h 283803"/>
              <a:gd name="T68" fmla="*/ 2807554 w 283804"/>
              <a:gd name="T69" fmla="*/ 3238446 h 283803"/>
              <a:gd name="T70" fmla="*/ 4552391 w 283804"/>
              <a:gd name="T71" fmla="*/ 2462927 h 283803"/>
              <a:gd name="T72" fmla="*/ 3180915 w 283804"/>
              <a:gd name="T73" fmla="*/ 4013919 h 283803"/>
              <a:gd name="T74" fmla="*/ 2807554 w 283804"/>
              <a:gd name="T75" fmla="*/ 5062296 h 283803"/>
              <a:gd name="T76" fmla="*/ 4351334 w 283804"/>
              <a:gd name="T77" fmla="*/ 5263368 h 283803"/>
              <a:gd name="T78" fmla="*/ 5320700 w 283804"/>
              <a:gd name="T79" fmla="*/ 5500321 h 283803"/>
              <a:gd name="T80" fmla="*/ 5672524 w 283804"/>
              <a:gd name="T81" fmla="*/ 5586490 h 283803"/>
              <a:gd name="T82" fmla="*/ 86116 w 283804"/>
              <a:gd name="T83" fmla="*/ 5672649 h 283803"/>
              <a:gd name="T84" fmla="*/ 86116 w 283804"/>
              <a:gd name="T85" fmla="*/ 5500321 h 283803"/>
              <a:gd name="T86" fmla="*/ 890359 w 283804"/>
              <a:gd name="T87" fmla="*/ 5047944 h 283803"/>
              <a:gd name="T88" fmla="*/ 2032045 w 283804"/>
              <a:gd name="T89" fmla="*/ 4810993 h 283803"/>
              <a:gd name="T90" fmla="*/ 2635213 w 283804"/>
              <a:gd name="T91" fmla="*/ 4473484 h 283803"/>
              <a:gd name="T92" fmla="*/ 804190 w 283804"/>
              <a:gd name="T93" fmla="*/ 3008648 h 283803"/>
              <a:gd name="T94" fmla="*/ 1349935 w 283804"/>
              <a:gd name="T95" fmla="*/ 2922478 h 283803"/>
              <a:gd name="T96" fmla="*/ 2635213 w 283804"/>
              <a:gd name="T97" fmla="*/ 2462927 h 283803"/>
              <a:gd name="T98" fmla="*/ 2721369 w 283804"/>
              <a:gd name="T99" fmla="*/ 0 h 283803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283804" h="283803">
                <a:moveTo>
                  <a:pt x="239258" y="260811"/>
                </a:moveTo>
                <a:cubicBezTo>
                  <a:pt x="230636" y="260811"/>
                  <a:pt x="223092" y="266918"/>
                  <a:pt x="221295" y="275181"/>
                </a:cubicBezTo>
                <a:lnTo>
                  <a:pt x="257220" y="275181"/>
                </a:lnTo>
                <a:cubicBezTo>
                  <a:pt x="255424" y="266918"/>
                  <a:pt x="247879" y="260811"/>
                  <a:pt x="239258" y="260811"/>
                </a:cubicBezTo>
                <a:close/>
                <a:moveTo>
                  <a:pt x="44546" y="260811"/>
                </a:moveTo>
                <a:cubicBezTo>
                  <a:pt x="35565" y="260811"/>
                  <a:pt x="28380" y="266918"/>
                  <a:pt x="26225" y="275181"/>
                </a:cubicBezTo>
                <a:lnTo>
                  <a:pt x="62508" y="275181"/>
                </a:lnTo>
                <a:cubicBezTo>
                  <a:pt x="60353" y="266918"/>
                  <a:pt x="53168" y="260811"/>
                  <a:pt x="44546" y="260811"/>
                </a:cubicBezTo>
                <a:close/>
                <a:moveTo>
                  <a:pt x="101666" y="249315"/>
                </a:moveTo>
                <a:cubicBezTo>
                  <a:pt x="86578" y="249315"/>
                  <a:pt x="74004" y="260452"/>
                  <a:pt x="72208" y="275181"/>
                </a:cubicBezTo>
                <a:lnTo>
                  <a:pt x="131484" y="275181"/>
                </a:lnTo>
                <a:cubicBezTo>
                  <a:pt x="129328" y="260452"/>
                  <a:pt x="116754" y="249315"/>
                  <a:pt x="101666" y="249315"/>
                </a:cubicBezTo>
                <a:close/>
                <a:moveTo>
                  <a:pt x="176390" y="243927"/>
                </a:moveTo>
                <a:cubicBezTo>
                  <a:pt x="158068" y="243927"/>
                  <a:pt x="142620" y="257578"/>
                  <a:pt x="140824" y="275181"/>
                </a:cubicBezTo>
                <a:lnTo>
                  <a:pt x="211596" y="275181"/>
                </a:lnTo>
                <a:cubicBezTo>
                  <a:pt x="209799" y="257578"/>
                  <a:pt x="194711" y="243927"/>
                  <a:pt x="176390" y="243927"/>
                </a:cubicBezTo>
                <a:close/>
                <a:moveTo>
                  <a:pt x="48857" y="154834"/>
                </a:moveTo>
                <a:cubicBezTo>
                  <a:pt x="51013" y="188603"/>
                  <a:pt x="79034" y="215187"/>
                  <a:pt x="113162" y="215187"/>
                </a:cubicBezTo>
                <a:lnTo>
                  <a:pt x="131843" y="215187"/>
                </a:lnTo>
                <a:cubicBezTo>
                  <a:pt x="129328" y="181418"/>
                  <a:pt x="101307" y="154834"/>
                  <a:pt x="67538" y="154834"/>
                </a:cubicBezTo>
                <a:lnTo>
                  <a:pt x="48857" y="154834"/>
                </a:lnTo>
                <a:close/>
                <a:moveTo>
                  <a:pt x="205129" y="131843"/>
                </a:moveTo>
                <a:cubicBezTo>
                  <a:pt x="170642" y="131843"/>
                  <a:pt x="142620" y="158427"/>
                  <a:pt x="140824" y="192196"/>
                </a:cubicBezTo>
                <a:lnTo>
                  <a:pt x="159145" y="192196"/>
                </a:lnTo>
                <a:cubicBezTo>
                  <a:pt x="193274" y="192196"/>
                  <a:pt x="221295" y="165612"/>
                  <a:pt x="223451" y="131843"/>
                </a:cubicBezTo>
                <a:lnTo>
                  <a:pt x="205129" y="131843"/>
                </a:lnTo>
                <a:close/>
                <a:moveTo>
                  <a:pt x="171260" y="57150"/>
                </a:moveTo>
                <a:cubicBezTo>
                  <a:pt x="173546" y="57150"/>
                  <a:pt x="175832" y="59055"/>
                  <a:pt x="175832" y="61722"/>
                </a:cubicBezTo>
                <a:cubicBezTo>
                  <a:pt x="175832" y="64008"/>
                  <a:pt x="173546" y="66294"/>
                  <a:pt x="171260" y="66294"/>
                </a:cubicBezTo>
                <a:cubicBezTo>
                  <a:pt x="168593" y="66294"/>
                  <a:pt x="166688" y="64008"/>
                  <a:pt x="166688" y="61722"/>
                </a:cubicBezTo>
                <a:cubicBezTo>
                  <a:pt x="166688" y="59055"/>
                  <a:pt x="168593" y="57150"/>
                  <a:pt x="171260" y="57150"/>
                </a:cubicBezTo>
                <a:close/>
                <a:moveTo>
                  <a:pt x="101410" y="57150"/>
                </a:moveTo>
                <a:cubicBezTo>
                  <a:pt x="104077" y="57150"/>
                  <a:pt x="105982" y="59055"/>
                  <a:pt x="105982" y="61722"/>
                </a:cubicBezTo>
                <a:cubicBezTo>
                  <a:pt x="105982" y="64008"/>
                  <a:pt x="104077" y="66294"/>
                  <a:pt x="101410" y="66294"/>
                </a:cubicBezTo>
                <a:cubicBezTo>
                  <a:pt x="98743" y="66294"/>
                  <a:pt x="96838" y="64008"/>
                  <a:pt x="96838" y="61722"/>
                </a:cubicBezTo>
                <a:cubicBezTo>
                  <a:pt x="96838" y="59055"/>
                  <a:pt x="98743" y="57150"/>
                  <a:pt x="101410" y="57150"/>
                </a:cubicBezTo>
                <a:close/>
                <a:moveTo>
                  <a:pt x="136525" y="19050"/>
                </a:moveTo>
                <a:cubicBezTo>
                  <a:pt x="139060" y="19050"/>
                  <a:pt x="140870" y="20863"/>
                  <a:pt x="140870" y="23402"/>
                </a:cubicBezTo>
                <a:lnTo>
                  <a:pt x="140870" y="27754"/>
                </a:lnTo>
                <a:cubicBezTo>
                  <a:pt x="147387" y="29204"/>
                  <a:pt x="152818" y="33194"/>
                  <a:pt x="155715" y="39359"/>
                </a:cubicBezTo>
                <a:cubicBezTo>
                  <a:pt x="156439" y="41535"/>
                  <a:pt x="155715" y="44073"/>
                  <a:pt x="153180" y="45161"/>
                </a:cubicBezTo>
                <a:cubicBezTo>
                  <a:pt x="151008" y="45887"/>
                  <a:pt x="148473" y="45161"/>
                  <a:pt x="147749" y="42623"/>
                </a:cubicBezTo>
                <a:cubicBezTo>
                  <a:pt x="145939" y="38634"/>
                  <a:pt x="141594" y="35732"/>
                  <a:pt x="136525" y="35732"/>
                </a:cubicBezTo>
                <a:cubicBezTo>
                  <a:pt x="130008" y="35732"/>
                  <a:pt x="124577" y="40447"/>
                  <a:pt x="124577" y="46249"/>
                </a:cubicBezTo>
                <a:cubicBezTo>
                  <a:pt x="124577" y="53140"/>
                  <a:pt x="128560" y="56767"/>
                  <a:pt x="136525" y="56767"/>
                </a:cubicBezTo>
                <a:cubicBezTo>
                  <a:pt x="151732" y="56767"/>
                  <a:pt x="156801" y="66558"/>
                  <a:pt x="156801" y="75625"/>
                </a:cubicBezTo>
                <a:cubicBezTo>
                  <a:pt x="156801" y="84691"/>
                  <a:pt x="150284" y="92670"/>
                  <a:pt x="140870" y="94483"/>
                </a:cubicBezTo>
                <a:lnTo>
                  <a:pt x="140870" y="98835"/>
                </a:lnTo>
                <a:cubicBezTo>
                  <a:pt x="140870" y="101011"/>
                  <a:pt x="139060" y="102824"/>
                  <a:pt x="136525" y="102824"/>
                </a:cubicBezTo>
                <a:cubicBezTo>
                  <a:pt x="133991" y="102824"/>
                  <a:pt x="132181" y="101011"/>
                  <a:pt x="132181" y="98835"/>
                </a:cubicBezTo>
                <a:lnTo>
                  <a:pt x="132181" y="94483"/>
                </a:lnTo>
                <a:cubicBezTo>
                  <a:pt x="125663" y="93033"/>
                  <a:pt x="119870" y="89043"/>
                  <a:pt x="117336" y="82878"/>
                </a:cubicBezTo>
                <a:cubicBezTo>
                  <a:pt x="116250" y="80702"/>
                  <a:pt x="117336" y="78164"/>
                  <a:pt x="119870" y="77076"/>
                </a:cubicBezTo>
                <a:cubicBezTo>
                  <a:pt x="122043" y="75988"/>
                  <a:pt x="124577" y="77076"/>
                  <a:pt x="125301" y="79252"/>
                </a:cubicBezTo>
                <a:cubicBezTo>
                  <a:pt x="127112" y="83241"/>
                  <a:pt x="131818" y="86142"/>
                  <a:pt x="136525" y="86142"/>
                </a:cubicBezTo>
                <a:cubicBezTo>
                  <a:pt x="143042" y="86142"/>
                  <a:pt x="148473" y="81427"/>
                  <a:pt x="148473" y="75625"/>
                </a:cubicBezTo>
                <a:cubicBezTo>
                  <a:pt x="148473" y="69097"/>
                  <a:pt x="144491" y="65470"/>
                  <a:pt x="136525" y="65470"/>
                </a:cubicBezTo>
                <a:cubicBezTo>
                  <a:pt x="121319" y="65470"/>
                  <a:pt x="115888" y="55316"/>
                  <a:pt x="115888" y="46249"/>
                </a:cubicBezTo>
                <a:cubicBezTo>
                  <a:pt x="115888" y="37183"/>
                  <a:pt x="123129" y="29567"/>
                  <a:pt x="132181" y="27391"/>
                </a:cubicBezTo>
                <a:lnTo>
                  <a:pt x="132181" y="23402"/>
                </a:lnTo>
                <a:cubicBezTo>
                  <a:pt x="132181" y="20863"/>
                  <a:pt x="133991" y="19050"/>
                  <a:pt x="136525" y="19050"/>
                </a:cubicBezTo>
                <a:close/>
                <a:moveTo>
                  <a:pt x="136154" y="8622"/>
                </a:moveTo>
                <a:cubicBezTo>
                  <a:pt x="107055" y="8622"/>
                  <a:pt x="82985" y="32691"/>
                  <a:pt x="82985" y="61790"/>
                </a:cubicBezTo>
                <a:cubicBezTo>
                  <a:pt x="82985" y="90889"/>
                  <a:pt x="107055" y="114958"/>
                  <a:pt x="136154" y="114958"/>
                </a:cubicBezTo>
                <a:cubicBezTo>
                  <a:pt x="165253" y="114958"/>
                  <a:pt x="189322" y="90889"/>
                  <a:pt x="189322" y="61790"/>
                </a:cubicBezTo>
                <a:cubicBezTo>
                  <a:pt x="189322" y="32691"/>
                  <a:pt x="165253" y="8622"/>
                  <a:pt x="136154" y="8622"/>
                </a:cubicBezTo>
                <a:close/>
                <a:moveTo>
                  <a:pt x="136154" y="0"/>
                </a:moveTo>
                <a:cubicBezTo>
                  <a:pt x="170282" y="0"/>
                  <a:pt x="197944" y="27662"/>
                  <a:pt x="197944" y="61790"/>
                </a:cubicBezTo>
                <a:cubicBezTo>
                  <a:pt x="197944" y="94122"/>
                  <a:pt x="172438" y="121065"/>
                  <a:pt x="140465" y="123221"/>
                </a:cubicBezTo>
                <a:lnTo>
                  <a:pt x="140465" y="162019"/>
                </a:lnTo>
                <a:cubicBezTo>
                  <a:pt x="152679" y="139027"/>
                  <a:pt x="177108" y="123221"/>
                  <a:pt x="205129" y="123221"/>
                </a:cubicBezTo>
                <a:lnTo>
                  <a:pt x="227762" y="123221"/>
                </a:lnTo>
                <a:cubicBezTo>
                  <a:pt x="230276" y="123221"/>
                  <a:pt x="232073" y="125017"/>
                  <a:pt x="232073" y="127891"/>
                </a:cubicBezTo>
                <a:cubicBezTo>
                  <a:pt x="232073" y="168126"/>
                  <a:pt x="199381" y="200817"/>
                  <a:pt x="159145" y="200817"/>
                </a:cubicBezTo>
                <a:lnTo>
                  <a:pt x="140465" y="200817"/>
                </a:lnTo>
                <a:lnTo>
                  <a:pt x="140465" y="253267"/>
                </a:lnTo>
                <a:cubicBezTo>
                  <a:pt x="148368" y="242130"/>
                  <a:pt x="161660" y="234946"/>
                  <a:pt x="176390" y="234946"/>
                </a:cubicBezTo>
                <a:cubicBezTo>
                  <a:pt x="195070" y="234946"/>
                  <a:pt x="211236" y="246801"/>
                  <a:pt x="217703" y="263326"/>
                </a:cubicBezTo>
                <a:cubicBezTo>
                  <a:pt x="222373" y="256500"/>
                  <a:pt x="230276" y="252549"/>
                  <a:pt x="239258" y="252549"/>
                </a:cubicBezTo>
                <a:cubicBezTo>
                  <a:pt x="252909" y="252549"/>
                  <a:pt x="264045" y="262248"/>
                  <a:pt x="266201" y="275181"/>
                </a:cubicBezTo>
                <a:lnTo>
                  <a:pt x="279493" y="275181"/>
                </a:lnTo>
                <a:cubicBezTo>
                  <a:pt x="281649" y="275181"/>
                  <a:pt x="283804" y="276977"/>
                  <a:pt x="283804" y="279492"/>
                </a:cubicBezTo>
                <a:cubicBezTo>
                  <a:pt x="283804" y="282007"/>
                  <a:pt x="281649" y="283803"/>
                  <a:pt x="279493" y="283803"/>
                </a:cubicBezTo>
                <a:lnTo>
                  <a:pt x="4311" y="283803"/>
                </a:lnTo>
                <a:cubicBezTo>
                  <a:pt x="2155" y="283803"/>
                  <a:pt x="0" y="282007"/>
                  <a:pt x="0" y="279492"/>
                </a:cubicBezTo>
                <a:cubicBezTo>
                  <a:pt x="0" y="276977"/>
                  <a:pt x="2155" y="275181"/>
                  <a:pt x="4311" y="275181"/>
                </a:cubicBezTo>
                <a:lnTo>
                  <a:pt x="17603" y="275181"/>
                </a:lnTo>
                <a:cubicBezTo>
                  <a:pt x="19758" y="262248"/>
                  <a:pt x="30895" y="252549"/>
                  <a:pt x="44546" y="252549"/>
                </a:cubicBezTo>
                <a:cubicBezTo>
                  <a:pt x="53527" y="252549"/>
                  <a:pt x="61431" y="256859"/>
                  <a:pt x="66460" y="263685"/>
                </a:cubicBezTo>
                <a:cubicBezTo>
                  <a:pt x="72567" y="250393"/>
                  <a:pt x="86219" y="240694"/>
                  <a:pt x="101666" y="240694"/>
                </a:cubicBezTo>
                <a:cubicBezTo>
                  <a:pt x="113881" y="240694"/>
                  <a:pt x="124658" y="246441"/>
                  <a:pt x="131843" y="255423"/>
                </a:cubicBezTo>
                <a:lnTo>
                  <a:pt x="131843" y="223809"/>
                </a:lnTo>
                <a:lnTo>
                  <a:pt x="113162" y="223809"/>
                </a:lnTo>
                <a:cubicBezTo>
                  <a:pt x="72927" y="223809"/>
                  <a:pt x="40235" y="190759"/>
                  <a:pt x="40235" y="150523"/>
                </a:cubicBezTo>
                <a:cubicBezTo>
                  <a:pt x="40235" y="148009"/>
                  <a:pt x="42031" y="146212"/>
                  <a:pt x="44546" y="146212"/>
                </a:cubicBezTo>
                <a:lnTo>
                  <a:pt x="67538" y="146212"/>
                </a:lnTo>
                <a:cubicBezTo>
                  <a:pt x="95200" y="146212"/>
                  <a:pt x="119628" y="162019"/>
                  <a:pt x="131843" y="185011"/>
                </a:cubicBezTo>
                <a:lnTo>
                  <a:pt x="131843" y="123221"/>
                </a:lnTo>
                <a:cubicBezTo>
                  <a:pt x="99870" y="121065"/>
                  <a:pt x="74723" y="94122"/>
                  <a:pt x="74723" y="61790"/>
                </a:cubicBezTo>
                <a:cubicBezTo>
                  <a:pt x="74723" y="27662"/>
                  <a:pt x="102385" y="0"/>
                  <a:pt x="1361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/>
          <a:p>
            <a:endParaRPr lang="en-US" sz="900"/>
          </a:p>
        </p:txBody>
      </p:sp>
      <p:sp>
        <p:nvSpPr>
          <p:cNvPr id="30" name="Freeform 953">
            <a:extLst>
              <a:ext uri="{FF2B5EF4-FFF2-40B4-BE49-F238E27FC236}">
                <a16:creationId xmlns:a16="http://schemas.microsoft.com/office/drawing/2014/main" id="{E170EEA8-AAB7-CB45-B808-69F7EC968BE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337205" y="3552655"/>
            <a:ext cx="599281" cy="651394"/>
          </a:xfrm>
          <a:custGeom>
            <a:avLst/>
            <a:gdLst>
              <a:gd name="T0" fmla="*/ 1971810 w 262269"/>
              <a:gd name="T1" fmla="*/ 2296865 h 283804"/>
              <a:gd name="T2" fmla="*/ 2522496 w 262269"/>
              <a:gd name="T3" fmla="*/ 2296865 h 283804"/>
              <a:gd name="T4" fmla="*/ 2247172 w 262269"/>
              <a:gd name="T5" fmla="*/ 1840326 h 283804"/>
              <a:gd name="T6" fmla="*/ 2247172 w 262269"/>
              <a:gd name="T7" fmla="*/ 2753352 h 283804"/>
              <a:gd name="T8" fmla="*/ 2247172 w 262269"/>
              <a:gd name="T9" fmla="*/ 1840326 h 283804"/>
              <a:gd name="T10" fmla="*/ 1507350 w 262269"/>
              <a:gd name="T11" fmla="*/ 2308106 h 283804"/>
              <a:gd name="T12" fmla="*/ 1959717 w 262269"/>
              <a:gd name="T13" fmla="*/ 3071742 h 283804"/>
              <a:gd name="T14" fmla="*/ 2245064 w 262269"/>
              <a:gd name="T15" fmla="*/ 5463503 h 283804"/>
              <a:gd name="T16" fmla="*/ 2363345 w 262269"/>
              <a:gd name="T17" fmla="*/ 5117694 h 283804"/>
              <a:gd name="T18" fmla="*/ 2474711 w 262269"/>
              <a:gd name="T19" fmla="*/ 4750286 h 283804"/>
              <a:gd name="T20" fmla="*/ 2370298 w 262269"/>
              <a:gd name="T21" fmla="*/ 4390088 h 283804"/>
              <a:gd name="T22" fmla="*/ 2370298 w 262269"/>
              <a:gd name="T23" fmla="*/ 4173948 h 283804"/>
              <a:gd name="T24" fmla="*/ 2370298 w 262269"/>
              <a:gd name="T25" fmla="*/ 3921824 h 283804"/>
              <a:gd name="T26" fmla="*/ 2558226 w 262269"/>
              <a:gd name="T27" fmla="*/ 3071742 h 283804"/>
              <a:gd name="T28" fmla="*/ 3010547 w 262269"/>
              <a:gd name="T29" fmla="*/ 2308106 h 283804"/>
              <a:gd name="T30" fmla="*/ 2258952 w 262269"/>
              <a:gd name="T31" fmla="*/ 1364401 h 283804"/>
              <a:gd name="T32" fmla="*/ 2725237 w 262269"/>
              <a:gd name="T33" fmla="*/ 3129388 h 283804"/>
              <a:gd name="T34" fmla="*/ 2697411 w 262269"/>
              <a:gd name="T35" fmla="*/ 3828177 h 283804"/>
              <a:gd name="T36" fmla="*/ 2551272 w 262269"/>
              <a:gd name="T37" fmla="*/ 4116339 h 283804"/>
              <a:gd name="T38" fmla="*/ 2655651 w 262269"/>
              <a:gd name="T39" fmla="*/ 4346852 h 283804"/>
              <a:gd name="T40" fmla="*/ 2551272 w 262269"/>
              <a:gd name="T41" fmla="*/ 4584596 h 283804"/>
              <a:gd name="T42" fmla="*/ 2676507 w 262269"/>
              <a:gd name="T43" fmla="*/ 4750286 h 283804"/>
              <a:gd name="T44" fmla="*/ 2481664 w 262269"/>
              <a:gd name="T45" fmla="*/ 4988002 h 283804"/>
              <a:gd name="T46" fmla="*/ 2669552 w 262269"/>
              <a:gd name="T47" fmla="*/ 5225759 h 283804"/>
              <a:gd name="T48" fmla="*/ 2300720 w 262269"/>
              <a:gd name="T49" fmla="*/ 5643590 h 283804"/>
              <a:gd name="T50" fmla="*/ 2182413 w 262269"/>
              <a:gd name="T51" fmla="*/ 5643590 h 283804"/>
              <a:gd name="T52" fmla="*/ 1792693 w 262269"/>
              <a:gd name="T53" fmla="*/ 5204142 h 283804"/>
              <a:gd name="T54" fmla="*/ 1347316 w 262269"/>
              <a:gd name="T55" fmla="*/ 2308106 h 283804"/>
              <a:gd name="T56" fmla="*/ 2258987 w 262269"/>
              <a:gd name="T57" fmla="*/ 793208 h 283804"/>
              <a:gd name="T58" fmla="*/ 3728798 w 262269"/>
              <a:gd name="T59" fmla="*/ 2307348 h 283804"/>
              <a:gd name="T60" fmla="*/ 3236548 w 262269"/>
              <a:gd name="T61" fmla="*/ 3412452 h 283804"/>
              <a:gd name="T62" fmla="*/ 3174138 w 262269"/>
              <a:gd name="T63" fmla="*/ 3261759 h 283804"/>
              <a:gd name="T64" fmla="*/ 3174138 w 262269"/>
              <a:gd name="T65" fmla="*/ 1352998 h 283804"/>
              <a:gd name="T66" fmla="*/ 1336901 w 262269"/>
              <a:gd name="T67" fmla="*/ 1352998 h 283804"/>
              <a:gd name="T68" fmla="*/ 1336901 w 262269"/>
              <a:gd name="T69" fmla="*/ 3261759 h 283804"/>
              <a:gd name="T70" fmla="*/ 1219023 w 262269"/>
              <a:gd name="T71" fmla="*/ 3383746 h 283804"/>
              <a:gd name="T72" fmla="*/ 1219023 w 262269"/>
              <a:gd name="T73" fmla="*/ 1238159 h 283804"/>
              <a:gd name="T74" fmla="*/ 2246787 w 262269"/>
              <a:gd name="T75" fmla="*/ 0 h 283804"/>
              <a:gd name="T76" fmla="*/ 4951246 w 262269"/>
              <a:gd name="T77" fmla="*/ 3094711 h 283804"/>
              <a:gd name="T78" fmla="*/ 4902720 w 262269"/>
              <a:gd name="T79" fmla="*/ 3604502 h 283804"/>
              <a:gd name="T80" fmla="*/ 4493575 w 262269"/>
              <a:gd name="T81" fmla="*/ 4616928 h 283804"/>
              <a:gd name="T82" fmla="*/ 3432619 w 262269"/>
              <a:gd name="T83" fmla="*/ 5169801 h 283804"/>
              <a:gd name="T84" fmla="*/ 3349372 w 262269"/>
              <a:gd name="T85" fmla="*/ 5672411 h 283804"/>
              <a:gd name="T86" fmla="*/ 3266171 w 262269"/>
              <a:gd name="T87" fmla="*/ 5169801 h 283804"/>
              <a:gd name="T88" fmla="*/ 4327140 w 262269"/>
              <a:gd name="T89" fmla="*/ 4588184 h 283804"/>
              <a:gd name="T90" fmla="*/ 4368753 w 262269"/>
              <a:gd name="T91" fmla="*/ 3676314 h 283804"/>
              <a:gd name="T92" fmla="*/ 4888851 w 262269"/>
              <a:gd name="T93" fmla="*/ 3367561 h 283804"/>
              <a:gd name="T94" fmla="*/ 4334106 w 262269"/>
              <a:gd name="T95" fmla="*/ 2340770 h 283804"/>
              <a:gd name="T96" fmla="*/ 2246787 w 262269"/>
              <a:gd name="T97" fmla="*/ 172340 h 283804"/>
              <a:gd name="T98" fmla="*/ 443815 w 262269"/>
              <a:gd name="T99" fmla="*/ 3389084 h 283804"/>
              <a:gd name="T100" fmla="*/ 658790 w 262269"/>
              <a:gd name="T101" fmla="*/ 3762477 h 283804"/>
              <a:gd name="T102" fmla="*/ 1171911 w 262269"/>
              <a:gd name="T103" fmla="*/ 5579082 h 283804"/>
              <a:gd name="T104" fmla="*/ 1005487 w 262269"/>
              <a:gd name="T105" fmla="*/ 5586266 h 283804"/>
              <a:gd name="T106" fmla="*/ 520074 w 262269"/>
              <a:gd name="T107" fmla="*/ 3855833 h 283804"/>
              <a:gd name="T108" fmla="*/ 298187 w 262269"/>
              <a:gd name="T109" fmla="*/ 3482437 h 283804"/>
              <a:gd name="T110" fmla="*/ 2246787 w 262269"/>
              <a:gd name="T111" fmla="*/ 0 h 283804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</a:gdLst>
            <a:ahLst/>
            <a:cxnLst>
              <a:cxn ang="T112">
                <a:pos x="T0" y="T1"/>
              </a:cxn>
              <a:cxn ang="T113">
                <a:pos x="T2" y="T3"/>
              </a:cxn>
              <a:cxn ang="T114">
                <a:pos x="T4" y="T5"/>
              </a:cxn>
              <a:cxn ang="T115">
                <a:pos x="T6" y="T7"/>
              </a:cxn>
              <a:cxn ang="T116">
                <a:pos x="T8" y="T9"/>
              </a:cxn>
              <a:cxn ang="T117">
                <a:pos x="T10" y="T11"/>
              </a:cxn>
              <a:cxn ang="T118">
                <a:pos x="T12" y="T13"/>
              </a:cxn>
              <a:cxn ang="T119">
                <a:pos x="T14" y="T15"/>
              </a:cxn>
              <a:cxn ang="T120">
                <a:pos x="T16" y="T17"/>
              </a:cxn>
              <a:cxn ang="T121">
                <a:pos x="T18" y="T19"/>
              </a:cxn>
              <a:cxn ang="T122">
                <a:pos x="T20" y="T21"/>
              </a:cxn>
              <a:cxn ang="T123">
                <a:pos x="T22" y="T23"/>
              </a:cxn>
              <a:cxn ang="T124">
                <a:pos x="T24" y="T25"/>
              </a:cxn>
              <a:cxn ang="T125">
                <a:pos x="T26" y="T27"/>
              </a:cxn>
              <a:cxn ang="T126">
                <a:pos x="T28" y="T29"/>
              </a:cxn>
              <a:cxn ang="T127">
                <a:pos x="T30" y="T31"/>
              </a:cxn>
              <a:cxn ang="T128">
                <a:pos x="T32" y="T33"/>
              </a:cxn>
              <a:cxn ang="T129">
                <a:pos x="T34" y="T35"/>
              </a:cxn>
              <a:cxn ang="T130">
                <a:pos x="T36" y="T37"/>
              </a:cxn>
              <a:cxn ang="T131">
                <a:pos x="T38" y="T39"/>
              </a:cxn>
              <a:cxn ang="T132">
                <a:pos x="T40" y="T41"/>
              </a:cxn>
              <a:cxn ang="T133">
                <a:pos x="T42" y="T43"/>
              </a:cxn>
              <a:cxn ang="T134">
                <a:pos x="T44" y="T45"/>
              </a:cxn>
              <a:cxn ang="T135">
                <a:pos x="T46" y="T47"/>
              </a:cxn>
              <a:cxn ang="T136">
                <a:pos x="T48" y="T49"/>
              </a:cxn>
              <a:cxn ang="T137">
                <a:pos x="T50" y="T51"/>
              </a:cxn>
              <a:cxn ang="T138">
                <a:pos x="T52" y="T53"/>
              </a:cxn>
              <a:cxn ang="T139">
                <a:pos x="T54" y="T55"/>
              </a:cxn>
              <a:cxn ang="T140">
                <a:pos x="T56" y="T57"/>
              </a:cxn>
              <a:cxn ang="T141">
                <a:pos x="T58" y="T59"/>
              </a:cxn>
              <a:cxn ang="T142">
                <a:pos x="T60" y="T61"/>
              </a:cxn>
              <a:cxn ang="T143">
                <a:pos x="T62" y="T63"/>
              </a:cxn>
              <a:cxn ang="T144">
                <a:pos x="T64" y="T65"/>
              </a:cxn>
              <a:cxn ang="T145">
                <a:pos x="T66" y="T67"/>
              </a:cxn>
              <a:cxn ang="T146">
                <a:pos x="T68" y="T69"/>
              </a:cxn>
              <a:cxn ang="T147">
                <a:pos x="T70" y="T71"/>
              </a:cxn>
              <a:cxn ang="T148">
                <a:pos x="T72" y="T73"/>
              </a:cxn>
              <a:cxn ang="T149">
                <a:pos x="T74" y="T75"/>
              </a:cxn>
              <a:cxn ang="T150">
                <a:pos x="T76" y="T77"/>
              </a:cxn>
              <a:cxn ang="T151">
                <a:pos x="T78" y="T79"/>
              </a:cxn>
              <a:cxn ang="T152">
                <a:pos x="T80" y="T81"/>
              </a:cxn>
              <a:cxn ang="T153">
                <a:pos x="T82" y="T83"/>
              </a:cxn>
              <a:cxn ang="T154">
                <a:pos x="T84" y="T85"/>
              </a:cxn>
              <a:cxn ang="T155">
                <a:pos x="T86" y="T87"/>
              </a:cxn>
              <a:cxn ang="T156">
                <a:pos x="T88" y="T89"/>
              </a:cxn>
              <a:cxn ang="T157">
                <a:pos x="T90" y="T91"/>
              </a:cxn>
              <a:cxn ang="T158">
                <a:pos x="T92" y="T93"/>
              </a:cxn>
              <a:cxn ang="T159">
                <a:pos x="T94" y="T95"/>
              </a:cxn>
              <a:cxn ang="T160">
                <a:pos x="T96" y="T97"/>
              </a:cxn>
              <a:cxn ang="T161">
                <a:pos x="T98" y="T99"/>
              </a:cxn>
              <a:cxn ang="T162">
                <a:pos x="T100" y="T101"/>
              </a:cxn>
              <a:cxn ang="T163">
                <a:pos x="T102" y="T103"/>
              </a:cxn>
              <a:cxn ang="T164">
                <a:pos x="T104" y="T105"/>
              </a:cxn>
              <a:cxn ang="T165">
                <a:pos x="T106" y="T107"/>
              </a:cxn>
              <a:cxn ang="T166">
                <a:pos x="T108" y="T109"/>
              </a:cxn>
              <a:cxn ang="T167">
                <a:pos x="T110" y="T111"/>
              </a:cxn>
            </a:cxnLst>
            <a:rect l="0" t="0" r="r" b="b"/>
            <a:pathLst>
              <a:path w="262269" h="283804">
                <a:moveTo>
                  <a:pt x="116503" y="100640"/>
                </a:moveTo>
                <a:cubicBezTo>
                  <a:pt x="108651" y="100640"/>
                  <a:pt x="102227" y="107064"/>
                  <a:pt x="102227" y="114916"/>
                </a:cubicBezTo>
                <a:cubicBezTo>
                  <a:pt x="102227" y="123124"/>
                  <a:pt x="108651" y="129191"/>
                  <a:pt x="116503" y="129191"/>
                </a:cubicBezTo>
                <a:cubicBezTo>
                  <a:pt x="124354" y="129191"/>
                  <a:pt x="130778" y="123124"/>
                  <a:pt x="130778" y="114916"/>
                </a:cubicBezTo>
                <a:cubicBezTo>
                  <a:pt x="130778" y="107064"/>
                  <a:pt x="124354" y="100640"/>
                  <a:pt x="116503" y="100640"/>
                </a:cubicBezTo>
                <a:close/>
                <a:moveTo>
                  <a:pt x="116503" y="92075"/>
                </a:moveTo>
                <a:cubicBezTo>
                  <a:pt x="129351" y="92075"/>
                  <a:pt x="139343" y="102425"/>
                  <a:pt x="139343" y="114916"/>
                </a:cubicBezTo>
                <a:cubicBezTo>
                  <a:pt x="139343" y="127407"/>
                  <a:pt x="129351" y="137756"/>
                  <a:pt x="116503" y="137756"/>
                </a:cubicBezTo>
                <a:cubicBezTo>
                  <a:pt x="104012" y="137756"/>
                  <a:pt x="93662" y="127407"/>
                  <a:pt x="93662" y="114916"/>
                </a:cubicBezTo>
                <a:cubicBezTo>
                  <a:pt x="93662" y="102425"/>
                  <a:pt x="104012" y="92075"/>
                  <a:pt x="116503" y="92075"/>
                </a:cubicBezTo>
                <a:close/>
                <a:moveTo>
                  <a:pt x="117114" y="76913"/>
                </a:moveTo>
                <a:cubicBezTo>
                  <a:pt x="95828" y="76913"/>
                  <a:pt x="78148" y="94214"/>
                  <a:pt x="78148" y="115480"/>
                </a:cubicBezTo>
                <a:cubicBezTo>
                  <a:pt x="78148" y="130258"/>
                  <a:pt x="86446" y="143233"/>
                  <a:pt x="99435" y="150082"/>
                </a:cubicBezTo>
                <a:cubicBezTo>
                  <a:pt x="100879" y="150802"/>
                  <a:pt x="101600" y="152605"/>
                  <a:pt x="101600" y="153686"/>
                </a:cubicBezTo>
                <a:lnTo>
                  <a:pt x="101600" y="258572"/>
                </a:lnTo>
                <a:lnTo>
                  <a:pt x="116393" y="273350"/>
                </a:lnTo>
                <a:lnTo>
                  <a:pt x="127938" y="261456"/>
                </a:lnTo>
                <a:lnTo>
                  <a:pt x="122526" y="256049"/>
                </a:lnTo>
                <a:cubicBezTo>
                  <a:pt x="119279" y="252445"/>
                  <a:pt x="119279" y="247038"/>
                  <a:pt x="122526" y="243794"/>
                </a:cubicBezTo>
                <a:lnTo>
                  <a:pt x="128299" y="237667"/>
                </a:lnTo>
                <a:lnTo>
                  <a:pt x="122887" y="232261"/>
                </a:lnTo>
                <a:cubicBezTo>
                  <a:pt x="119640" y="228656"/>
                  <a:pt x="119640" y="223250"/>
                  <a:pt x="122887" y="219645"/>
                </a:cubicBezTo>
                <a:lnTo>
                  <a:pt x="128299" y="214239"/>
                </a:lnTo>
                <a:lnTo>
                  <a:pt x="122887" y="208832"/>
                </a:lnTo>
                <a:cubicBezTo>
                  <a:pt x="121083" y="207391"/>
                  <a:pt x="120362" y="204868"/>
                  <a:pt x="120362" y="202705"/>
                </a:cubicBezTo>
                <a:cubicBezTo>
                  <a:pt x="120362" y="200182"/>
                  <a:pt x="121083" y="198019"/>
                  <a:pt x="122887" y="196217"/>
                </a:cubicBezTo>
                <a:lnTo>
                  <a:pt x="132629" y="186846"/>
                </a:lnTo>
                <a:lnTo>
                  <a:pt x="132629" y="153686"/>
                </a:lnTo>
                <a:cubicBezTo>
                  <a:pt x="132629" y="152605"/>
                  <a:pt x="133711" y="150802"/>
                  <a:pt x="134793" y="150082"/>
                </a:cubicBezTo>
                <a:cubicBezTo>
                  <a:pt x="148143" y="143233"/>
                  <a:pt x="156080" y="130258"/>
                  <a:pt x="156080" y="115480"/>
                </a:cubicBezTo>
                <a:cubicBezTo>
                  <a:pt x="156080" y="94214"/>
                  <a:pt x="138762" y="76913"/>
                  <a:pt x="117114" y="76913"/>
                </a:cubicBezTo>
                <a:close/>
                <a:moveTo>
                  <a:pt x="117114" y="68263"/>
                </a:moveTo>
                <a:cubicBezTo>
                  <a:pt x="143092" y="68263"/>
                  <a:pt x="164739" y="89168"/>
                  <a:pt x="164739" y="115480"/>
                </a:cubicBezTo>
                <a:cubicBezTo>
                  <a:pt x="164739" y="132420"/>
                  <a:pt x="155720" y="147919"/>
                  <a:pt x="141288" y="156569"/>
                </a:cubicBezTo>
                <a:lnTo>
                  <a:pt x="141288" y="188648"/>
                </a:lnTo>
                <a:cubicBezTo>
                  <a:pt x="141288" y="189729"/>
                  <a:pt x="140927" y="190811"/>
                  <a:pt x="139845" y="191532"/>
                </a:cubicBezTo>
                <a:lnTo>
                  <a:pt x="129021" y="202345"/>
                </a:lnTo>
                <a:lnTo>
                  <a:pt x="132268" y="205949"/>
                </a:lnTo>
                <a:lnTo>
                  <a:pt x="137680" y="211355"/>
                </a:lnTo>
                <a:cubicBezTo>
                  <a:pt x="139123" y="212797"/>
                  <a:pt x="139123" y="215681"/>
                  <a:pt x="137680" y="217483"/>
                </a:cubicBezTo>
                <a:lnTo>
                  <a:pt x="129021" y="225773"/>
                </a:lnTo>
                <a:lnTo>
                  <a:pt x="132268" y="229377"/>
                </a:lnTo>
                <a:lnTo>
                  <a:pt x="137680" y="234423"/>
                </a:lnTo>
                <a:cubicBezTo>
                  <a:pt x="138401" y="235504"/>
                  <a:pt x="138762" y="236586"/>
                  <a:pt x="138762" y="237667"/>
                </a:cubicBezTo>
                <a:cubicBezTo>
                  <a:pt x="138762" y="238748"/>
                  <a:pt x="138401" y="239830"/>
                  <a:pt x="137680" y="240551"/>
                </a:cubicBezTo>
                <a:lnTo>
                  <a:pt x="128660" y="249561"/>
                </a:lnTo>
                <a:lnTo>
                  <a:pt x="137319" y="258572"/>
                </a:lnTo>
                <a:cubicBezTo>
                  <a:pt x="138041" y="259293"/>
                  <a:pt x="138401" y="260374"/>
                  <a:pt x="138401" y="261456"/>
                </a:cubicBezTo>
                <a:cubicBezTo>
                  <a:pt x="138401" y="262537"/>
                  <a:pt x="138041" y="263618"/>
                  <a:pt x="137319" y="264700"/>
                </a:cubicBezTo>
                <a:lnTo>
                  <a:pt x="119279" y="282361"/>
                </a:lnTo>
                <a:cubicBezTo>
                  <a:pt x="118558" y="283082"/>
                  <a:pt x="117475" y="283803"/>
                  <a:pt x="116393" y="283803"/>
                </a:cubicBezTo>
                <a:cubicBezTo>
                  <a:pt x="115310" y="283803"/>
                  <a:pt x="113867" y="283082"/>
                  <a:pt x="113146" y="282361"/>
                </a:cubicBezTo>
                <a:lnTo>
                  <a:pt x="94384" y="263618"/>
                </a:lnTo>
                <a:cubicBezTo>
                  <a:pt x="93663" y="262537"/>
                  <a:pt x="92941" y="261816"/>
                  <a:pt x="92941" y="260374"/>
                </a:cubicBezTo>
                <a:lnTo>
                  <a:pt x="92941" y="156569"/>
                </a:lnTo>
                <a:cubicBezTo>
                  <a:pt x="78870" y="147919"/>
                  <a:pt x="69850" y="132420"/>
                  <a:pt x="69850" y="115480"/>
                </a:cubicBezTo>
                <a:cubicBezTo>
                  <a:pt x="69850" y="89168"/>
                  <a:pt x="90776" y="68263"/>
                  <a:pt x="117114" y="68263"/>
                </a:cubicBezTo>
                <a:close/>
                <a:moveTo>
                  <a:pt x="117116" y="39688"/>
                </a:moveTo>
                <a:cubicBezTo>
                  <a:pt x="137604" y="39688"/>
                  <a:pt x="156294" y="47586"/>
                  <a:pt x="170671" y="61947"/>
                </a:cubicBezTo>
                <a:cubicBezTo>
                  <a:pt x="185049" y="76308"/>
                  <a:pt x="193316" y="95337"/>
                  <a:pt x="193316" y="115442"/>
                </a:cubicBezTo>
                <a:cubicBezTo>
                  <a:pt x="193316" y="135907"/>
                  <a:pt x="185049" y="154935"/>
                  <a:pt x="170671" y="169296"/>
                </a:cubicBezTo>
                <a:cubicBezTo>
                  <a:pt x="169953" y="170014"/>
                  <a:pt x="168874" y="170732"/>
                  <a:pt x="167796" y="170732"/>
                </a:cubicBezTo>
                <a:cubicBezTo>
                  <a:pt x="166718" y="170732"/>
                  <a:pt x="165639" y="170014"/>
                  <a:pt x="164561" y="169296"/>
                </a:cubicBezTo>
                <a:cubicBezTo>
                  <a:pt x="163123" y="167501"/>
                  <a:pt x="163123" y="164988"/>
                  <a:pt x="164561" y="163193"/>
                </a:cubicBezTo>
                <a:cubicBezTo>
                  <a:pt x="177501" y="150268"/>
                  <a:pt x="184689" y="133393"/>
                  <a:pt x="184689" y="115442"/>
                </a:cubicBezTo>
                <a:cubicBezTo>
                  <a:pt x="184689" y="97491"/>
                  <a:pt x="177501" y="80617"/>
                  <a:pt x="164561" y="67692"/>
                </a:cubicBezTo>
                <a:cubicBezTo>
                  <a:pt x="151981" y="55126"/>
                  <a:pt x="135088" y="48305"/>
                  <a:pt x="117116" y="48305"/>
                </a:cubicBezTo>
                <a:cubicBezTo>
                  <a:pt x="99144" y="48305"/>
                  <a:pt x="82250" y="55126"/>
                  <a:pt x="69311" y="67692"/>
                </a:cubicBezTo>
                <a:cubicBezTo>
                  <a:pt x="56730" y="80617"/>
                  <a:pt x="49542" y="97491"/>
                  <a:pt x="49542" y="115442"/>
                </a:cubicBezTo>
                <a:cubicBezTo>
                  <a:pt x="49542" y="133393"/>
                  <a:pt x="56730" y="150268"/>
                  <a:pt x="69311" y="163193"/>
                </a:cubicBezTo>
                <a:cubicBezTo>
                  <a:pt x="71108" y="164988"/>
                  <a:pt x="71108" y="167501"/>
                  <a:pt x="69311" y="169296"/>
                </a:cubicBezTo>
                <a:cubicBezTo>
                  <a:pt x="67873" y="171091"/>
                  <a:pt x="64997" y="171091"/>
                  <a:pt x="63200" y="169296"/>
                </a:cubicBezTo>
                <a:cubicBezTo>
                  <a:pt x="49182" y="154935"/>
                  <a:pt x="41275" y="135907"/>
                  <a:pt x="41275" y="115442"/>
                </a:cubicBezTo>
                <a:cubicBezTo>
                  <a:pt x="41275" y="95337"/>
                  <a:pt x="49182" y="76308"/>
                  <a:pt x="63200" y="61947"/>
                </a:cubicBezTo>
                <a:cubicBezTo>
                  <a:pt x="77578" y="47586"/>
                  <a:pt x="96628" y="39688"/>
                  <a:pt x="117116" y="39688"/>
                </a:cubicBezTo>
                <a:close/>
                <a:moveTo>
                  <a:pt x="116483" y="0"/>
                </a:moveTo>
                <a:cubicBezTo>
                  <a:pt x="180837" y="0"/>
                  <a:pt x="232966" y="51731"/>
                  <a:pt x="233326" y="116036"/>
                </a:cubicBezTo>
                <a:cubicBezTo>
                  <a:pt x="233685" y="118192"/>
                  <a:pt x="238359" y="132921"/>
                  <a:pt x="256694" y="154835"/>
                </a:cubicBezTo>
                <a:cubicBezTo>
                  <a:pt x="259211" y="157709"/>
                  <a:pt x="263166" y="163457"/>
                  <a:pt x="262087" y="170282"/>
                </a:cubicBezTo>
                <a:cubicBezTo>
                  <a:pt x="261368" y="173156"/>
                  <a:pt x="259930" y="177108"/>
                  <a:pt x="254178" y="180341"/>
                </a:cubicBezTo>
                <a:cubicBezTo>
                  <a:pt x="246268" y="185011"/>
                  <a:pt x="237281" y="188604"/>
                  <a:pt x="232966" y="190759"/>
                </a:cubicBezTo>
                <a:cubicBezTo>
                  <a:pt x="233685" y="198303"/>
                  <a:pt x="235483" y="217703"/>
                  <a:pt x="232966" y="230995"/>
                </a:cubicBezTo>
                <a:cubicBezTo>
                  <a:pt x="229731" y="246442"/>
                  <a:pt x="203486" y="248957"/>
                  <a:pt x="188386" y="248957"/>
                </a:cubicBezTo>
                <a:cubicBezTo>
                  <a:pt x="184432" y="248957"/>
                  <a:pt x="177961" y="250035"/>
                  <a:pt x="177961" y="258657"/>
                </a:cubicBezTo>
                <a:lnTo>
                  <a:pt x="177961" y="279134"/>
                </a:lnTo>
                <a:cubicBezTo>
                  <a:pt x="177961" y="281648"/>
                  <a:pt x="175803" y="283804"/>
                  <a:pt x="173646" y="283804"/>
                </a:cubicBezTo>
                <a:cubicBezTo>
                  <a:pt x="171130" y="283804"/>
                  <a:pt x="169332" y="281648"/>
                  <a:pt x="169332" y="279134"/>
                </a:cubicBezTo>
                <a:lnTo>
                  <a:pt x="169332" y="258657"/>
                </a:lnTo>
                <a:cubicBezTo>
                  <a:pt x="169332" y="247520"/>
                  <a:pt x="176522" y="240335"/>
                  <a:pt x="188386" y="240335"/>
                </a:cubicBezTo>
                <a:cubicBezTo>
                  <a:pt x="208879" y="240335"/>
                  <a:pt x="223259" y="235665"/>
                  <a:pt x="224338" y="229558"/>
                </a:cubicBezTo>
                <a:cubicBezTo>
                  <a:pt x="227214" y="214110"/>
                  <a:pt x="223979" y="188604"/>
                  <a:pt x="223979" y="188604"/>
                </a:cubicBezTo>
                <a:cubicBezTo>
                  <a:pt x="223619" y="186448"/>
                  <a:pt x="224698" y="184652"/>
                  <a:pt x="226495" y="183934"/>
                </a:cubicBezTo>
                <a:cubicBezTo>
                  <a:pt x="226855" y="183934"/>
                  <a:pt x="239438" y="178904"/>
                  <a:pt x="249864" y="172797"/>
                </a:cubicBezTo>
                <a:cubicBezTo>
                  <a:pt x="253099" y="171001"/>
                  <a:pt x="253459" y="169205"/>
                  <a:pt x="253459" y="168486"/>
                </a:cubicBezTo>
                <a:cubicBezTo>
                  <a:pt x="254178" y="165971"/>
                  <a:pt x="252021" y="162379"/>
                  <a:pt x="250223" y="160223"/>
                </a:cubicBezTo>
                <a:cubicBezTo>
                  <a:pt x="228652" y="134717"/>
                  <a:pt x="224698" y="117833"/>
                  <a:pt x="224698" y="117114"/>
                </a:cubicBezTo>
                <a:lnTo>
                  <a:pt x="224698" y="116396"/>
                </a:lnTo>
                <a:cubicBezTo>
                  <a:pt x="224698" y="56761"/>
                  <a:pt x="176163" y="8622"/>
                  <a:pt x="116483" y="8622"/>
                </a:cubicBezTo>
                <a:cubicBezTo>
                  <a:pt x="57163" y="8622"/>
                  <a:pt x="8628" y="56761"/>
                  <a:pt x="8628" y="116396"/>
                </a:cubicBezTo>
                <a:cubicBezTo>
                  <a:pt x="8628" y="135076"/>
                  <a:pt x="13661" y="153757"/>
                  <a:pt x="23009" y="169564"/>
                </a:cubicBezTo>
                <a:cubicBezTo>
                  <a:pt x="23009" y="169923"/>
                  <a:pt x="23009" y="169923"/>
                  <a:pt x="23009" y="169923"/>
                </a:cubicBezTo>
                <a:cubicBezTo>
                  <a:pt x="26604" y="176030"/>
                  <a:pt x="30199" y="182137"/>
                  <a:pt x="34154" y="188245"/>
                </a:cubicBezTo>
                <a:cubicBezTo>
                  <a:pt x="40985" y="199022"/>
                  <a:pt x="47096" y="209081"/>
                  <a:pt x="51051" y="217703"/>
                </a:cubicBezTo>
                <a:cubicBezTo>
                  <a:pt x="60039" y="237461"/>
                  <a:pt x="60398" y="277697"/>
                  <a:pt x="60758" y="279134"/>
                </a:cubicBezTo>
                <a:cubicBezTo>
                  <a:pt x="60758" y="281648"/>
                  <a:pt x="58601" y="283804"/>
                  <a:pt x="56444" y="283804"/>
                </a:cubicBezTo>
                <a:cubicBezTo>
                  <a:pt x="53927" y="283804"/>
                  <a:pt x="52130" y="281648"/>
                  <a:pt x="52130" y="279493"/>
                </a:cubicBezTo>
                <a:cubicBezTo>
                  <a:pt x="52130" y="279134"/>
                  <a:pt x="51410" y="239257"/>
                  <a:pt x="43142" y="221295"/>
                </a:cubicBezTo>
                <a:cubicBezTo>
                  <a:pt x="39546" y="213033"/>
                  <a:pt x="33435" y="203333"/>
                  <a:pt x="26963" y="192915"/>
                </a:cubicBezTo>
                <a:cubicBezTo>
                  <a:pt x="23009" y="186808"/>
                  <a:pt x="19054" y="180341"/>
                  <a:pt x="15818" y="174593"/>
                </a:cubicBezTo>
                <a:cubicBezTo>
                  <a:pt x="15818" y="174234"/>
                  <a:pt x="15818" y="174234"/>
                  <a:pt x="15459" y="174234"/>
                </a:cubicBezTo>
                <a:cubicBezTo>
                  <a:pt x="5752" y="156990"/>
                  <a:pt x="0" y="136873"/>
                  <a:pt x="0" y="116396"/>
                </a:cubicBezTo>
                <a:cubicBezTo>
                  <a:pt x="0" y="52090"/>
                  <a:pt x="52489" y="0"/>
                  <a:pt x="11648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/>
          <a:p>
            <a:endParaRPr lang="en-US" sz="90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5237D27-0C71-2DB8-BCAB-8887D49B6781}"/>
              </a:ext>
            </a:extLst>
          </p:cNvPr>
          <p:cNvSpPr>
            <a:spLocks noGrp="1"/>
          </p:cNvSpPr>
          <p:nvPr/>
        </p:nvSpPr>
        <p:spPr>
          <a:xfrm>
            <a:off x="-31724" y="83527"/>
            <a:ext cx="12223723" cy="800100"/>
          </a:xfrm>
          <a:prstGeom prst="roundRect">
            <a:avLst>
              <a:gd name="adj" fmla="val 50000"/>
            </a:avLst>
          </a:prstGeom>
          <a:solidFill>
            <a:srgbClr val="002060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	Challenges </a:t>
            </a: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and Lessons</a:t>
            </a:r>
            <a:endParaRPr kumimoji="0" lang="en-KE" sz="24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pic>
        <p:nvPicPr>
          <p:cNvPr id="5" name="Picture 4" descr="Chart, pie chart&#10;&#10;Description automatically generated">
            <a:extLst>
              <a:ext uri="{FF2B5EF4-FFF2-40B4-BE49-F238E27FC236}">
                <a16:creationId xmlns:a16="http://schemas.microsoft.com/office/drawing/2014/main" id="{F15594E9-988E-27A3-93C5-A7DEF0F2E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1724" y="92432"/>
            <a:ext cx="789772" cy="78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127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he 4 critical questions to ask remote employees - Know Your Team | Blog">
            <a:extLst>
              <a:ext uri="{FF2B5EF4-FFF2-40B4-BE49-F238E27FC236}">
                <a16:creationId xmlns:a16="http://schemas.microsoft.com/office/drawing/2014/main" id="{BC511251-F708-4AF0-1FCC-88AE6452A0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47492" y="1825625"/>
            <a:ext cx="10360331" cy="4351338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781A6E0B-1699-B014-976D-7B2DF45F4AA3}"/>
              </a:ext>
            </a:extLst>
          </p:cNvPr>
          <p:cNvSpPr>
            <a:spLocks noGrp="1"/>
          </p:cNvSpPr>
          <p:nvPr/>
        </p:nvSpPr>
        <p:spPr>
          <a:xfrm>
            <a:off x="-31724" y="83527"/>
            <a:ext cx="12223723" cy="800100"/>
          </a:xfrm>
          <a:prstGeom prst="roundRect">
            <a:avLst>
              <a:gd name="adj" fmla="val 50000"/>
            </a:avLst>
          </a:prstGeom>
          <a:solidFill>
            <a:srgbClr val="002060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Questions</a:t>
            </a:r>
            <a:endParaRPr kumimoji="0" lang="en-KE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0929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8DB84D-9C40-4641-CA0D-A09EEB01FC3C}"/>
              </a:ext>
            </a:extLst>
          </p:cNvPr>
          <p:cNvSpPr txBox="1"/>
          <p:nvPr/>
        </p:nvSpPr>
        <p:spPr>
          <a:xfrm>
            <a:off x="1106312" y="2800024"/>
            <a:ext cx="98522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FR" sz="2400" b="1" dirty="0"/>
              <a:t>The Journey began, a year ago during… a Mojaloop Convening in </a:t>
            </a:r>
            <a:r>
              <a:rPr lang="en-US" sz="2400" b="1" dirty="0"/>
              <a:t>Zanzibar</a:t>
            </a:r>
            <a:endParaRPr lang="en-FR" sz="2400" b="1" dirty="0"/>
          </a:p>
        </p:txBody>
      </p:sp>
    </p:spTree>
    <p:extLst>
      <p:ext uri="{BB962C8B-B14F-4D97-AF65-F5344CB8AC3E}">
        <p14:creationId xmlns:p14="http://schemas.microsoft.com/office/powerpoint/2010/main" val="402113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Title 1"/>
          <p:cNvSpPr>
            <a:spLocks noGrp="1"/>
          </p:cNvSpPr>
          <p:nvPr/>
        </p:nvSpPr>
        <p:spPr>
          <a:xfrm>
            <a:off x="-31724" y="83527"/>
            <a:ext cx="12223723" cy="800100"/>
          </a:xfrm>
          <a:prstGeom prst="roundRect">
            <a:avLst>
              <a:gd name="adj" fmla="val 50000"/>
            </a:avLst>
          </a:prstGeom>
          <a:solidFill>
            <a:srgbClr val="002060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	GUINEA – Status of engagement one year later...</a:t>
            </a:r>
            <a:endParaRPr kumimoji="0" lang="en-KE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1048598" name="TextBox 7"/>
          <p:cNvSpPr txBox="1"/>
          <p:nvPr/>
        </p:nvSpPr>
        <p:spPr>
          <a:xfrm>
            <a:off x="320276" y="1077660"/>
            <a:ext cx="11516922" cy="1754326"/>
          </a:xfrm>
          <a:prstGeom prst="rect">
            <a:avLst/>
          </a:prstGeom>
          <a:solidFill>
            <a:schemeClr val="accent5"/>
          </a:solidFill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Noto Sans" panose="020B050204050402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/>
                <a:ea typeface="+mn-ea"/>
                <a:cs typeface="+mn-cs"/>
              </a:rPr>
              <a:t>Status: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/>
                <a:ea typeface="+mn-ea"/>
                <a:cs typeface="+mn-cs"/>
              </a:rPr>
              <a:t>Market readiness (diagnostic) executed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/>
                <a:ea typeface="+mn-ea"/>
                <a:cs typeface="+mn-cs"/>
              </a:rPr>
              <a:t>System Integrators engaged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dirty="0">
                <a:solidFill>
                  <a:srgbClr val="000000"/>
                </a:solidFill>
                <a:latin typeface="Noto Sans" panose="020B0502040504020204"/>
              </a:rPr>
              <a:t>PoC launched in September 2023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Noto Sans" panose="020B0502040504020204"/>
                <a:ea typeface="+mn-ea"/>
                <a:cs typeface="+mn-cs"/>
              </a:rPr>
              <a:t>Accelerator program in preparation</a:t>
            </a:r>
          </a:p>
        </p:txBody>
      </p:sp>
      <p:pic>
        <p:nvPicPr>
          <p:cNvPr id="3" name="Picture 2" descr="Chart, pie chart&#10;&#10;Description automatically generated">
            <a:extLst>
              <a:ext uri="{FF2B5EF4-FFF2-40B4-BE49-F238E27FC236}">
                <a16:creationId xmlns:a16="http://schemas.microsoft.com/office/drawing/2014/main" id="{7692544E-A05A-E300-86B7-4E95F77946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1724" y="92432"/>
            <a:ext cx="789772" cy="7897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4E755E8-5D03-81FC-6876-12E4A3B5E977}"/>
              </a:ext>
            </a:extLst>
          </p:cNvPr>
          <p:cNvSpPr txBox="1"/>
          <p:nvPr/>
        </p:nvSpPr>
        <p:spPr>
          <a:xfrm>
            <a:off x="1140885" y="4845376"/>
            <a:ext cx="3894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highlight>
                  <a:srgbClr val="FFFF00"/>
                </a:highlight>
              </a:rPr>
              <a:t>P</a:t>
            </a:r>
            <a:r>
              <a:rPr lang="en-FR" dirty="0">
                <a:highlight>
                  <a:srgbClr val="FFFF00"/>
                </a:highlight>
              </a:rPr>
              <a:t>hotos launch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0A3E542-B6EE-A378-4FEB-1B52273166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276" y="2821814"/>
            <a:ext cx="6578053" cy="276459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D033B12-6412-568E-BC57-D8D0C0CF9A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98329" y="2831987"/>
            <a:ext cx="4938869" cy="274041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1">
            <a:extLst>
              <a:ext uri="{FF2B5EF4-FFF2-40B4-BE49-F238E27FC236}">
                <a16:creationId xmlns:a16="http://schemas.microsoft.com/office/drawing/2014/main" id="{183ADBE3-597A-D0FA-2456-A3E152DAC6C6}"/>
              </a:ext>
            </a:extLst>
          </p:cNvPr>
          <p:cNvSpPr>
            <a:spLocks noGrp="1"/>
          </p:cNvSpPr>
          <p:nvPr/>
        </p:nvSpPr>
        <p:spPr>
          <a:xfrm>
            <a:off x="-31724" y="83527"/>
            <a:ext cx="12223723" cy="800100"/>
          </a:xfrm>
          <a:prstGeom prst="roundRect">
            <a:avLst>
              <a:gd name="adj" fmla="val 50000"/>
            </a:avLst>
          </a:prstGeom>
          <a:solidFill>
            <a:srgbClr val="002060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	GUINEA - Country Summary</a:t>
            </a:r>
            <a:endParaRPr kumimoji="0" lang="en-KE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20082C-CDCE-A37D-48BA-98291C2E9E15}"/>
              </a:ext>
            </a:extLst>
          </p:cNvPr>
          <p:cNvSpPr txBox="1"/>
          <p:nvPr/>
        </p:nvSpPr>
        <p:spPr>
          <a:xfrm>
            <a:off x="3149647" y="2723490"/>
            <a:ext cx="216903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5.64 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Addressable market</a:t>
            </a:r>
            <a:endParaRPr kumimoji="0" lang="en-KE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8F4CB4-61B1-05F5-6BDB-7851BA337E30}"/>
              </a:ext>
            </a:extLst>
          </p:cNvPr>
          <p:cNvSpPr txBox="1"/>
          <p:nvPr/>
        </p:nvSpPr>
        <p:spPr>
          <a:xfrm>
            <a:off x="497269" y="2736114"/>
            <a:ext cx="18944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2400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8.1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M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Adult Population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endParaRPr kumimoji="0" lang="en-KE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1FF6DA-42F3-2BA0-F870-53EECD98F909}"/>
              </a:ext>
            </a:extLst>
          </p:cNvPr>
          <p:cNvSpPr txBox="1"/>
          <p:nvPr/>
        </p:nvSpPr>
        <p:spPr>
          <a:xfrm>
            <a:off x="3149647" y="3746335"/>
            <a:ext cx="96254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MNOs</a:t>
            </a:r>
            <a:endParaRPr kumimoji="0" lang="en-KE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65714D-4EE0-26F2-0241-A9FDF766FB68}"/>
              </a:ext>
            </a:extLst>
          </p:cNvPr>
          <p:cNvSpPr txBox="1"/>
          <p:nvPr/>
        </p:nvSpPr>
        <p:spPr>
          <a:xfrm>
            <a:off x="497269" y="1348205"/>
            <a:ext cx="42282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24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COUNTRY FACTS</a:t>
            </a:r>
            <a:endParaRPr kumimoji="0" lang="en-KE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FE54140-8C40-A7C4-8801-4B918AB349A1}"/>
              </a:ext>
            </a:extLst>
          </p:cNvPr>
          <p:cNvSpPr txBox="1"/>
          <p:nvPr/>
        </p:nvSpPr>
        <p:spPr>
          <a:xfrm>
            <a:off x="497269" y="4811626"/>
            <a:ext cx="19776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21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MFIs/Saccos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F1FF30C-2F4C-B441-4A50-C8512B2ED4EA}"/>
              </a:ext>
            </a:extLst>
          </p:cNvPr>
          <p:cNvSpPr txBox="1"/>
          <p:nvPr/>
        </p:nvSpPr>
        <p:spPr>
          <a:xfrm>
            <a:off x="3149647" y="4824298"/>
            <a:ext cx="240201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30.4%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Financial Inclusion Rate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3DCF564-0D8E-5F6A-6190-ABA236B84D92}"/>
              </a:ext>
            </a:extLst>
          </p:cNvPr>
          <p:cNvSpPr txBox="1"/>
          <p:nvPr/>
        </p:nvSpPr>
        <p:spPr>
          <a:xfrm>
            <a:off x="497269" y="3746335"/>
            <a:ext cx="140649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20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Banks</a:t>
            </a:r>
            <a:endParaRPr kumimoji="0" lang="en-KE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32" name="Picture 31" descr="Chart, pie chart&#10;&#10;Description automatically generated">
            <a:extLst>
              <a:ext uri="{FF2B5EF4-FFF2-40B4-BE49-F238E27FC236}">
                <a16:creationId xmlns:a16="http://schemas.microsoft.com/office/drawing/2014/main" id="{B1EC4CA2-8FC9-5892-012D-6AB427A834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1724" y="92432"/>
            <a:ext cx="789772" cy="78977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A0BC639-1990-03EE-847C-CC4CA0E065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4567" y="1130240"/>
            <a:ext cx="4877790" cy="309995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1D83006-BE32-A84F-658F-4859C51977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9885" y="4318113"/>
            <a:ext cx="3990328" cy="213961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25">
            <a:extLst>
              <a:ext uri="{FF2B5EF4-FFF2-40B4-BE49-F238E27FC236}">
                <a16:creationId xmlns:a16="http://schemas.microsoft.com/office/drawing/2014/main" id="{D90866B5-B541-6840-9822-87757096C29C}"/>
              </a:ext>
            </a:extLst>
          </p:cNvPr>
          <p:cNvSpPr>
            <a:spLocks/>
          </p:cNvSpPr>
          <p:nvPr/>
        </p:nvSpPr>
        <p:spPr bwMode="auto">
          <a:xfrm>
            <a:off x="5355426" y="1574481"/>
            <a:ext cx="3224443" cy="3420725"/>
          </a:xfrm>
          <a:custGeom>
            <a:avLst/>
            <a:gdLst>
              <a:gd name="T0" fmla="*/ 453 w 958"/>
              <a:gd name="T1" fmla="*/ 0 h 1016"/>
              <a:gd name="T2" fmla="*/ 215 w 958"/>
              <a:gd name="T3" fmla="*/ 59 h 1016"/>
              <a:gd name="T4" fmla="*/ 304 w 958"/>
              <a:gd name="T5" fmla="*/ 119 h 1016"/>
              <a:gd name="T6" fmla="*/ 486 w 958"/>
              <a:gd name="T7" fmla="*/ 514 h 1016"/>
              <a:gd name="T8" fmla="*/ 410 w 958"/>
              <a:gd name="T9" fmla="*/ 778 h 1016"/>
              <a:gd name="T10" fmla="*/ 0 w 958"/>
              <a:gd name="T11" fmla="*/ 732 h 1016"/>
              <a:gd name="T12" fmla="*/ 209 w 958"/>
              <a:gd name="T13" fmla="*/ 960 h 1016"/>
              <a:gd name="T14" fmla="*/ 454 w 958"/>
              <a:gd name="T15" fmla="*/ 1016 h 1016"/>
              <a:gd name="T16" fmla="*/ 722 w 958"/>
              <a:gd name="T17" fmla="*/ 933 h 1016"/>
              <a:gd name="T18" fmla="*/ 958 w 958"/>
              <a:gd name="T19" fmla="*/ 505 h 1016"/>
              <a:gd name="T20" fmla="*/ 453 w 958"/>
              <a:gd name="T21" fmla="*/ 0 h 10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958" h="1016">
                <a:moveTo>
                  <a:pt x="453" y="0"/>
                </a:moveTo>
                <a:cubicBezTo>
                  <a:pt x="367" y="0"/>
                  <a:pt x="286" y="22"/>
                  <a:pt x="215" y="59"/>
                </a:cubicBezTo>
                <a:cubicBezTo>
                  <a:pt x="247" y="76"/>
                  <a:pt x="276" y="96"/>
                  <a:pt x="304" y="119"/>
                </a:cubicBezTo>
                <a:cubicBezTo>
                  <a:pt x="416" y="212"/>
                  <a:pt x="497" y="358"/>
                  <a:pt x="486" y="514"/>
                </a:cubicBezTo>
                <a:cubicBezTo>
                  <a:pt x="480" y="602"/>
                  <a:pt x="481" y="677"/>
                  <a:pt x="410" y="778"/>
                </a:cubicBezTo>
                <a:cubicBezTo>
                  <a:pt x="154" y="1002"/>
                  <a:pt x="0" y="732"/>
                  <a:pt x="0" y="732"/>
                </a:cubicBezTo>
                <a:cubicBezTo>
                  <a:pt x="27" y="877"/>
                  <a:pt x="209" y="960"/>
                  <a:pt x="209" y="960"/>
                </a:cubicBezTo>
                <a:cubicBezTo>
                  <a:pt x="278" y="996"/>
                  <a:pt x="370" y="1016"/>
                  <a:pt x="454" y="1016"/>
                </a:cubicBezTo>
                <a:cubicBezTo>
                  <a:pt x="553" y="1016"/>
                  <a:pt x="644" y="982"/>
                  <a:pt x="722" y="933"/>
                </a:cubicBezTo>
                <a:cubicBezTo>
                  <a:pt x="864" y="843"/>
                  <a:pt x="958" y="685"/>
                  <a:pt x="958" y="505"/>
                </a:cubicBezTo>
                <a:cubicBezTo>
                  <a:pt x="958" y="226"/>
                  <a:pt x="732" y="0"/>
                  <a:pt x="4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vert="horz" wrap="square" lIns="146040" tIns="73020" rIns="146040" bIns="730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76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6" name="Freeform 26">
            <a:extLst>
              <a:ext uri="{FF2B5EF4-FFF2-40B4-BE49-F238E27FC236}">
                <a16:creationId xmlns:a16="http://schemas.microsoft.com/office/drawing/2014/main" id="{D40A3AF6-C9DE-6D49-B2EF-F08C2C58B401}"/>
              </a:ext>
            </a:extLst>
          </p:cNvPr>
          <p:cNvSpPr>
            <a:spLocks noEditPoints="1"/>
          </p:cNvSpPr>
          <p:nvPr/>
        </p:nvSpPr>
        <p:spPr bwMode="auto">
          <a:xfrm>
            <a:off x="3612131" y="1588705"/>
            <a:ext cx="3427838" cy="3174661"/>
          </a:xfrm>
          <a:custGeom>
            <a:avLst/>
            <a:gdLst>
              <a:gd name="T0" fmla="*/ 692 w 1018"/>
              <a:gd name="T1" fmla="*/ 395 h 943"/>
              <a:gd name="T2" fmla="*/ 694 w 1018"/>
              <a:gd name="T3" fmla="*/ 397 h 943"/>
              <a:gd name="T4" fmla="*/ 694 w 1018"/>
              <a:gd name="T5" fmla="*/ 397 h 943"/>
              <a:gd name="T6" fmla="*/ 739 w 1018"/>
              <a:gd name="T7" fmla="*/ 393 h 943"/>
              <a:gd name="T8" fmla="*/ 972 w 1018"/>
              <a:gd name="T9" fmla="*/ 627 h 943"/>
              <a:gd name="T10" fmla="*/ 872 w 1018"/>
              <a:gd name="T11" fmla="*/ 818 h 943"/>
              <a:gd name="T12" fmla="*/ 872 w 1018"/>
              <a:gd name="T13" fmla="*/ 818 h 943"/>
              <a:gd name="T14" fmla="*/ 931 w 1018"/>
              <a:gd name="T15" fmla="*/ 774 h 943"/>
              <a:gd name="T16" fmla="*/ 1007 w 1018"/>
              <a:gd name="T17" fmla="*/ 510 h 943"/>
              <a:gd name="T18" fmla="*/ 825 w 1018"/>
              <a:gd name="T19" fmla="*/ 115 h 943"/>
              <a:gd name="T20" fmla="*/ 736 w 1018"/>
              <a:gd name="T21" fmla="*/ 55 h 943"/>
              <a:gd name="T22" fmla="*/ 735 w 1018"/>
              <a:gd name="T23" fmla="*/ 56 h 943"/>
              <a:gd name="T24" fmla="*/ 504 w 1018"/>
              <a:gd name="T25" fmla="*/ 0 h 943"/>
              <a:gd name="T26" fmla="*/ 0 w 1018"/>
              <a:gd name="T27" fmla="*/ 504 h 943"/>
              <a:gd name="T28" fmla="*/ 237 w 1018"/>
              <a:gd name="T29" fmla="*/ 932 h 943"/>
              <a:gd name="T30" fmla="*/ 257 w 1018"/>
              <a:gd name="T31" fmla="*/ 943 h 943"/>
              <a:gd name="T32" fmla="*/ 255 w 1018"/>
              <a:gd name="T33" fmla="*/ 898 h 943"/>
              <a:gd name="T34" fmla="*/ 692 w 1018"/>
              <a:gd name="T35" fmla="*/ 395 h 943"/>
              <a:gd name="T36" fmla="*/ 963 w 1018"/>
              <a:gd name="T37" fmla="*/ 713 h 943"/>
              <a:gd name="T38" fmla="*/ 963 w 1018"/>
              <a:gd name="T39" fmla="*/ 714 h 943"/>
              <a:gd name="T40" fmla="*/ 963 w 1018"/>
              <a:gd name="T41" fmla="*/ 713 h 9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018" h="943">
                <a:moveTo>
                  <a:pt x="692" y="395"/>
                </a:moveTo>
                <a:cubicBezTo>
                  <a:pt x="692" y="395"/>
                  <a:pt x="694" y="397"/>
                  <a:pt x="694" y="397"/>
                </a:cubicBezTo>
                <a:cubicBezTo>
                  <a:pt x="694" y="397"/>
                  <a:pt x="694" y="397"/>
                  <a:pt x="694" y="397"/>
                </a:cubicBezTo>
                <a:cubicBezTo>
                  <a:pt x="708" y="394"/>
                  <a:pt x="723" y="393"/>
                  <a:pt x="739" y="393"/>
                </a:cubicBezTo>
                <a:cubicBezTo>
                  <a:pt x="868" y="393"/>
                  <a:pt x="972" y="498"/>
                  <a:pt x="972" y="627"/>
                </a:cubicBezTo>
                <a:cubicBezTo>
                  <a:pt x="972" y="706"/>
                  <a:pt x="933" y="776"/>
                  <a:pt x="872" y="818"/>
                </a:cubicBezTo>
                <a:cubicBezTo>
                  <a:pt x="872" y="818"/>
                  <a:pt x="872" y="818"/>
                  <a:pt x="872" y="818"/>
                </a:cubicBezTo>
                <a:cubicBezTo>
                  <a:pt x="891" y="806"/>
                  <a:pt x="911" y="792"/>
                  <a:pt x="931" y="774"/>
                </a:cubicBezTo>
                <a:cubicBezTo>
                  <a:pt x="1002" y="673"/>
                  <a:pt x="1001" y="598"/>
                  <a:pt x="1007" y="510"/>
                </a:cubicBezTo>
                <a:cubicBezTo>
                  <a:pt x="1018" y="354"/>
                  <a:pt x="937" y="208"/>
                  <a:pt x="825" y="115"/>
                </a:cubicBezTo>
                <a:cubicBezTo>
                  <a:pt x="797" y="92"/>
                  <a:pt x="768" y="72"/>
                  <a:pt x="736" y="55"/>
                </a:cubicBezTo>
                <a:cubicBezTo>
                  <a:pt x="735" y="56"/>
                  <a:pt x="735" y="56"/>
                  <a:pt x="735" y="56"/>
                </a:cubicBezTo>
                <a:cubicBezTo>
                  <a:pt x="666" y="20"/>
                  <a:pt x="588" y="0"/>
                  <a:pt x="504" y="0"/>
                </a:cubicBezTo>
                <a:cubicBezTo>
                  <a:pt x="226" y="0"/>
                  <a:pt x="0" y="226"/>
                  <a:pt x="0" y="504"/>
                </a:cubicBezTo>
                <a:cubicBezTo>
                  <a:pt x="0" y="685"/>
                  <a:pt x="95" y="843"/>
                  <a:pt x="237" y="932"/>
                </a:cubicBezTo>
                <a:cubicBezTo>
                  <a:pt x="244" y="936"/>
                  <a:pt x="250" y="940"/>
                  <a:pt x="257" y="943"/>
                </a:cubicBezTo>
                <a:cubicBezTo>
                  <a:pt x="256" y="928"/>
                  <a:pt x="255" y="913"/>
                  <a:pt x="255" y="898"/>
                </a:cubicBezTo>
                <a:cubicBezTo>
                  <a:pt x="255" y="643"/>
                  <a:pt x="449" y="433"/>
                  <a:pt x="692" y="395"/>
                </a:cubicBezTo>
                <a:close/>
                <a:moveTo>
                  <a:pt x="963" y="713"/>
                </a:moveTo>
                <a:cubicBezTo>
                  <a:pt x="963" y="714"/>
                  <a:pt x="963" y="714"/>
                  <a:pt x="963" y="714"/>
                </a:cubicBezTo>
                <a:cubicBezTo>
                  <a:pt x="963" y="714"/>
                  <a:pt x="963" y="713"/>
                  <a:pt x="963" y="71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vert="horz" wrap="square" lIns="146040" tIns="73020" rIns="146040" bIns="730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76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7" name="Freeform 27">
            <a:extLst>
              <a:ext uri="{FF2B5EF4-FFF2-40B4-BE49-F238E27FC236}">
                <a16:creationId xmlns:a16="http://schemas.microsoft.com/office/drawing/2014/main" id="{3AD563FA-BC5C-D947-8AA3-31FCCEE74043}"/>
              </a:ext>
            </a:extLst>
          </p:cNvPr>
          <p:cNvSpPr>
            <a:spLocks/>
          </p:cNvSpPr>
          <p:nvPr/>
        </p:nvSpPr>
        <p:spPr bwMode="auto">
          <a:xfrm>
            <a:off x="4459353" y="2918592"/>
            <a:ext cx="3434948" cy="3410770"/>
          </a:xfrm>
          <a:custGeom>
            <a:avLst/>
            <a:gdLst>
              <a:gd name="T0" fmla="*/ 325 w 1020"/>
              <a:gd name="T1" fmla="*/ 421 h 1013"/>
              <a:gd name="T2" fmla="*/ 249 w 1020"/>
              <a:gd name="T3" fmla="*/ 230 h 1013"/>
              <a:gd name="T4" fmla="*/ 439 w 1020"/>
              <a:gd name="T5" fmla="*/ 2 h 1013"/>
              <a:gd name="T6" fmla="*/ 437 w 1020"/>
              <a:gd name="T7" fmla="*/ 0 h 1013"/>
              <a:gd name="T8" fmla="*/ 0 w 1020"/>
              <a:gd name="T9" fmla="*/ 503 h 1013"/>
              <a:gd name="T10" fmla="*/ 510 w 1020"/>
              <a:gd name="T11" fmla="*/ 1013 h 1013"/>
              <a:gd name="T12" fmla="*/ 1020 w 1020"/>
              <a:gd name="T13" fmla="*/ 503 h 1013"/>
              <a:gd name="T14" fmla="*/ 325 w 1020"/>
              <a:gd name="T15" fmla="*/ 421 h 10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20" h="1013">
                <a:moveTo>
                  <a:pt x="325" y="421"/>
                </a:moveTo>
                <a:cubicBezTo>
                  <a:pt x="325" y="421"/>
                  <a:pt x="249" y="349"/>
                  <a:pt x="249" y="230"/>
                </a:cubicBezTo>
                <a:cubicBezTo>
                  <a:pt x="249" y="116"/>
                  <a:pt x="322" y="34"/>
                  <a:pt x="439" y="2"/>
                </a:cubicBezTo>
                <a:cubicBezTo>
                  <a:pt x="439" y="2"/>
                  <a:pt x="437" y="0"/>
                  <a:pt x="437" y="0"/>
                </a:cubicBezTo>
                <a:cubicBezTo>
                  <a:pt x="194" y="38"/>
                  <a:pt x="0" y="248"/>
                  <a:pt x="0" y="503"/>
                </a:cubicBezTo>
                <a:cubicBezTo>
                  <a:pt x="0" y="785"/>
                  <a:pt x="228" y="1013"/>
                  <a:pt x="510" y="1013"/>
                </a:cubicBezTo>
                <a:cubicBezTo>
                  <a:pt x="792" y="1013"/>
                  <a:pt x="1020" y="785"/>
                  <a:pt x="1020" y="503"/>
                </a:cubicBezTo>
                <a:cubicBezTo>
                  <a:pt x="1020" y="503"/>
                  <a:pt x="679" y="804"/>
                  <a:pt x="325" y="42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vert="horz" wrap="square" lIns="146040" tIns="73020" rIns="146040" bIns="730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876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24" name="Freeform 893">
            <a:extLst>
              <a:ext uri="{FF2B5EF4-FFF2-40B4-BE49-F238E27FC236}">
                <a16:creationId xmlns:a16="http://schemas.microsoft.com/office/drawing/2014/main" id="{2A06592A-1B97-F04D-992B-96AB5A58EC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65720" y="2337446"/>
            <a:ext cx="578150" cy="581146"/>
          </a:xfrm>
          <a:custGeom>
            <a:avLst/>
            <a:gdLst/>
            <a:ahLst/>
            <a:cxnLst/>
            <a:rect l="0" t="0" r="r" b="b"/>
            <a:pathLst>
              <a:path w="306026" h="307613">
                <a:moveTo>
                  <a:pt x="9310" y="263095"/>
                </a:moveTo>
                <a:lnTo>
                  <a:pt x="9310" y="296565"/>
                </a:lnTo>
                <a:lnTo>
                  <a:pt x="38315" y="296565"/>
                </a:lnTo>
                <a:lnTo>
                  <a:pt x="38315" y="263095"/>
                </a:lnTo>
                <a:lnTo>
                  <a:pt x="9310" y="263095"/>
                </a:lnTo>
                <a:close/>
                <a:moveTo>
                  <a:pt x="4655" y="254000"/>
                </a:moveTo>
                <a:lnTo>
                  <a:pt x="42970" y="254000"/>
                </a:lnTo>
                <a:cubicBezTo>
                  <a:pt x="45476" y="254000"/>
                  <a:pt x="47267" y="255819"/>
                  <a:pt x="47267" y="258366"/>
                </a:cubicBezTo>
                <a:lnTo>
                  <a:pt x="47267" y="301294"/>
                </a:lnTo>
                <a:cubicBezTo>
                  <a:pt x="47267" y="303841"/>
                  <a:pt x="45476" y="306023"/>
                  <a:pt x="42970" y="306023"/>
                </a:cubicBezTo>
                <a:lnTo>
                  <a:pt x="4655" y="306023"/>
                </a:lnTo>
                <a:cubicBezTo>
                  <a:pt x="2148" y="306023"/>
                  <a:pt x="0" y="303841"/>
                  <a:pt x="0" y="301294"/>
                </a:cubicBezTo>
                <a:lnTo>
                  <a:pt x="0" y="258366"/>
                </a:lnTo>
                <a:cubicBezTo>
                  <a:pt x="0" y="255819"/>
                  <a:pt x="2148" y="254000"/>
                  <a:pt x="4655" y="254000"/>
                </a:cubicBezTo>
                <a:close/>
                <a:moveTo>
                  <a:pt x="85441" y="233169"/>
                </a:moveTo>
                <a:lnTo>
                  <a:pt x="85441" y="296696"/>
                </a:lnTo>
                <a:lnTo>
                  <a:pt x="114584" y="296696"/>
                </a:lnTo>
                <a:lnTo>
                  <a:pt x="114584" y="233169"/>
                </a:lnTo>
                <a:lnTo>
                  <a:pt x="85441" y="233169"/>
                </a:lnTo>
                <a:close/>
                <a:moveTo>
                  <a:pt x="80820" y="223837"/>
                </a:moveTo>
                <a:lnTo>
                  <a:pt x="118849" y="223837"/>
                </a:lnTo>
                <a:cubicBezTo>
                  <a:pt x="121693" y="223837"/>
                  <a:pt x="123470" y="225991"/>
                  <a:pt x="123470" y="228503"/>
                </a:cubicBezTo>
                <a:lnTo>
                  <a:pt x="123470" y="301362"/>
                </a:lnTo>
                <a:cubicBezTo>
                  <a:pt x="123470" y="303875"/>
                  <a:pt x="121693" y="306028"/>
                  <a:pt x="118849" y="306028"/>
                </a:cubicBezTo>
                <a:lnTo>
                  <a:pt x="80820" y="306028"/>
                </a:lnTo>
                <a:cubicBezTo>
                  <a:pt x="78333" y="306028"/>
                  <a:pt x="76200" y="303875"/>
                  <a:pt x="76200" y="301362"/>
                </a:cubicBezTo>
                <a:lnTo>
                  <a:pt x="76200" y="228503"/>
                </a:lnTo>
                <a:cubicBezTo>
                  <a:pt x="76200" y="225991"/>
                  <a:pt x="78333" y="223837"/>
                  <a:pt x="80820" y="223837"/>
                </a:cubicBezTo>
                <a:close/>
                <a:moveTo>
                  <a:pt x="163465" y="177323"/>
                </a:moveTo>
                <a:lnTo>
                  <a:pt x="163465" y="298203"/>
                </a:lnTo>
                <a:lnTo>
                  <a:pt x="193357" y="298203"/>
                </a:lnTo>
                <a:lnTo>
                  <a:pt x="193357" y="177323"/>
                </a:lnTo>
                <a:lnTo>
                  <a:pt x="163465" y="177323"/>
                </a:lnTo>
                <a:close/>
                <a:moveTo>
                  <a:pt x="158726" y="168275"/>
                </a:moveTo>
                <a:lnTo>
                  <a:pt x="198096" y="168275"/>
                </a:lnTo>
                <a:cubicBezTo>
                  <a:pt x="200648" y="168275"/>
                  <a:pt x="202836" y="170085"/>
                  <a:pt x="202836" y="172980"/>
                </a:cubicBezTo>
                <a:lnTo>
                  <a:pt x="202836" y="302908"/>
                </a:lnTo>
                <a:cubicBezTo>
                  <a:pt x="202836" y="305442"/>
                  <a:pt x="200648" y="307613"/>
                  <a:pt x="198096" y="307613"/>
                </a:cubicBezTo>
                <a:lnTo>
                  <a:pt x="158726" y="307613"/>
                </a:lnTo>
                <a:cubicBezTo>
                  <a:pt x="156174" y="307613"/>
                  <a:pt x="153987" y="305442"/>
                  <a:pt x="153987" y="302908"/>
                </a:cubicBezTo>
                <a:lnTo>
                  <a:pt x="153987" y="172980"/>
                </a:lnTo>
                <a:cubicBezTo>
                  <a:pt x="153987" y="170085"/>
                  <a:pt x="156174" y="168275"/>
                  <a:pt x="158726" y="168275"/>
                </a:cubicBezTo>
                <a:close/>
                <a:moveTo>
                  <a:pt x="63442" y="134937"/>
                </a:moveTo>
                <a:lnTo>
                  <a:pt x="126784" y="134937"/>
                </a:lnTo>
                <a:cubicBezTo>
                  <a:pt x="127870" y="134937"/>
                  <a:pt x="129318" y="135667"/>
                  <a:pt x="130042" y="136396"/>
                </a:cubicBezTo>
                <a:lnTo>
                  <a:pt x="147053" y="153172"/>
                </a:lnTo>
                <a:cubicBezTo>
                  <a:pt x="148863" y="155360"/>
                  <a:pt x="148863" y="158278"/>
                  <a:pt x="147053" y="160102"/>
                </a:cubicBezTo>
                <a:cubicBezTo>
                  <a:pt x="145967" y="161196"/>
                  <a:pt x="144882" y="161560"/>
                  <a:pt x="143796" y="161560"/>
                </a:cubicBezTo>
                <a:cubicBezTo>
                  <a:pt x="142348" y="161560"/>
                  <a:pt x="141262" y="161196"/>
                  <a:pt x="140176" y="160102"/>
                </a:cubicBezTo>
                <a:lnTo>
                  <a:pt x="124612" y="144419"/>
                </a:lnTo>
                <a:lnTo>
                  <a:pt x="63442" y="144419"/>
                </a:lnTo>
                <a:cubicBezTo>
                  <a:pt x="60909" y="144419"/>
                  <a:pt x="58737" y="142231"/>
                  <a:pt x="58737" y="139678"/>
                </a:cubicBezTo>
                <a:cubicBezTo>
                  <a:pt x="58737" y="137125"/>
                  <a:pt x="60909" y="134937"/>
                  <a:pt x="63442" y="134937"/>
                </a:cubicBezTo>
                <a:close/>
                <a:moveTo>
                  <a:pt x="63377" y="106362"/>
                </a:moveTo>
                <a:lnTo>
                  <a:pt x="114065" y="106362"/>
                </a:lnTo>
                <a:cubicBezTo>
                  <a:pt x="116920" y="106362"/>
                  <a:pt x="118705" y="108479"/>
                  <a:pt x="118705" y="110948"/>
                </a:cubicBezTo>
                <a:cubicBezTo>
                  <a:pt x="118705" y="113418"/>
                  <a:pt x="116920" y="115534"/>
                  <a:pt x="114065" y="115534"/>
                </a:cubicBezTo>
                <a:lnTo>
                  <a:pt x="63377" y="115534"/>
                </a:lnTo>
                <a:cubicBezTo>
                  <a:pt x="60879" y="115534"/>
                  <a:pt x="58737" y="113418"/>
                  <a:pt x="58737" y="110948"/>
                </a:cubicBezTo>
                <a:cubicBezTo>
                  <a:pt x="58737" y="108479"/>
                  <a:pt x="60879" y="106362"/>
                  <a:pt x="63377" y="106362"/>
                </a:cubicBezTo>
                <a:close/>
                <a:moveTo>
                  <a:pt x="255406" y="86811"/>
                </a:moveTo>
                <a:lnTo>
                  <a:pt x="220334" y="124842"/>
                </a:lnTo>
                <a:lnTo>
                  <a:pt x="235882" y="124842"/>
                </a:lnTo>
                <a:cubicBezTo>
                  <a:pt x="238413" y="124842"/>
                  <a:pt x="240582" y="126995"/>
                  <a:pt x="240582" y="129147"/>
                </a:cubicBezTo>
                <a:lnTo>
                  <a:pt x="240582" y="296700"/>
                </a:lnTo>
                <a:lnTo>
                  <a:pt x="269869" y="296700"/>
                </a:lnTo>
                <a:lnTo>
                  <a:pt x="269869" y="129147"/>
                </a:lnTo>
                <a:cubicBezTo>
                  <a:pt x="269869" y="126995"/>
                  <a:pt x="272038" y="124842"/>
                  <a:pt x="274569" y="124842"/>
                </a:cubicBezTo>
                <a:lnTo>
                  <a:pt x="290117" y="124842"/>
                </a:lnTo>
                <a:lnTo>
                  <a:pt x="255406" y="86811"/>
                </a:lnTo>
                <a:close/>
                <a:moveTo>
                  <a:pt x="63377" y="79375"/>
                </a:moveTo>
                <a:lnTo>
                  <a:pt x="114065" y="79375"/>
                </a:lnTo>
                <a:cubicBezTo>
                  <a:pt x="116920" y="79375"/>
                  <a:pt x="118705" y="81492"/>
                  <a:pt x="118705" y="83961"/>
                </a:cubicBezTo>
                <a:cubicBezTo>
                  <a:pt x="118705" y="86431"/>
                  <a:pt x="116920" y="88547"/>
                  <a:pt x="114065" y="88547"/>
                </a:cubicBezTo>
                <a:lnTo>
                  <a:pt x="63377" y="88547"/>
                </a:lnTo>
                <a:cubicBezTo>
                  <a:pt x="60879" y="88547"/>
                  <a:pt x="58737" y="86431"/>
                  <a:pt x="58737" y="83961"/>
                </a:cubicBezTo>
                <a:cubicBezTo>
                  <a:pt x="58737" y="81492"/>
                  <a:pt x="60879" y="79375"/>
                  <a:pt x="63377" y="79375"/>
                </a:cubicBezTo>
                <a:close/>
                <a:moveTo>
                  <a:pt x="251791" y="76765"/>
                </a:moveTo>
                <a:cubicBezTo>
                  <a:pt x="253598" y="74612"/>
                  <a:pt x="256853" y="74612"/>
                  <a:pt x="258660" y="76765"/>
                </a:cubicBezTo>
                <a:lnTo>
                  <a:pt x="304218" y="126277"/>
                </a:lnTo>
                <a:cubicBezTo>
                  <a:pt x="305302" y="127712"/>
                  <a:pt x="306026" y="129506"/>
                  <a:pt x="304941" y="131300"/>
                </a:cubicBezTo>
                <a:cubicBezTo>
                  <a:pt x="304218" y="132735"/>
                  <a:pt x="302771" y="134170"/>
                  <a:pt x="300602" y="134170"/>
                </a:cubicBezTo>
                <a:lnTo>
                  <a:pt x="279270" y="134170"/>
                </a:lnTo>
                <a:lnTo>
                  <a:pt x="279270" y="301364"/>
                </a:lnTo>
                <a:cubicBezTo>
                  <a:pt x="279270" y="303876"/>
                  <a:pt x="277100" y="306028"/>
                  <a:pt x="274569" y="306028"/>
                </a:cubicBezTo>
                <a:lnTo>
                  <a:pt x="235882" y="306028"/>
                </a:lnTo>
                <a:cubicBezTo>
                  <a:pt x="233351" y="306028"/>
                  <a:pt x="231181" y="303876"/>
                  <a:pt x="231181" y="301364"/>
                </a:cubicBezTo>
                <a:lnTo>
                  <a:pt x="231181" y="134170"/>
                </a:lnTo>
                <a:lnTo>
                  <a:pt x="209849" y="134170"/>
                </a:lnTo>
                <a:cubicBezTo>
                  <a:pt x="208041" y="134170"/>
                  <a:pt x="206233" y="132735"/>
                  <a:pt x="205510" y="131300"/>
                </a:cubicBezTo>
                <a:cubicBezTo>
                  <a:pt x="204787" y="129506"/>
                  <a:pt x="204787" y="127712"/>
                  <a:pt x="206233" y="126277"/>
                </a:cubicBezTo>
                <a:lnTo>
                  <a:pt x="251791" y="76765"/>
                </a:lnTo>
                <a:close/>
                <a:moveTo>
                  <a:pt x="272873" y="25513"/>
                </a:moveTo>
                <a:cubicBezTo>
                  <a:pt x="274637" y="23812"/>
                  <a:pt x="277459" y="23812"/>
                  <a:pt x="279223" y="25513"/>
                </a:cubicBezTo>
                <a:cubicBezTo>
                  <a:pt x="280282" y="26193"/>
                  <a:pt x="280634" y="27554"/>
                  <a:pt x="280634" y="28574"/>
                </a:cubicBezTo>
                <a:cubicBezTo>
                  <a:pt x="280634" y="29595"/>
                  <a:pt x="280282" y="30956"/>
                  <a:pt x="279223" y="31636"/>
                </a:cubicBezTo>
                <a:cubicBezTo>
                  <a:pt x="278518" y="32657"/>
                  <a:pt x="277107" y="32997"/>
                  <a:pt x="276048" y="32997"/>
                </a:cubicBezTo>
                <a:cubicBezTo>
                  <a:pt x="274637" y="32997"/>
                  <a:pt x="273579" y="32657"/>
                  <a:pt x="272873" y="31636"/>
                </a:cubicBezTo>
                <a:cubicBezTo>
                  <a:pt x="271815" y="30956"/>
                  <a:pt x="271462" y="29595"/>
                  <a:pt x="271462" y="28574"/>
                </a:cubicBezTo>
                <a:cubicBezTo>
                  <a:pt x="271462" y="27554"/>
                  <a:pt x="271815" y="26193"/>
                  <a:pt x="272873" y="25513"/>
                </a:cubicBezTo>
                <a:close/>
                <a:moveTo>
                  <a:pt x="222426" y="25513"/>
                </a:moveTo>
                <a:cubicBezTo>
                  <a:pt x="223837" y="23812"/>
                  <a:pt x="226659" y="23812"/>
                  <a:pt x="228776" y="25513"/>
                </a:cubicBezTo>
                <a:cubicBezTo>
                  <a:pt x="229482" y="26193"/>
                  <a:pt x="229834" y="27554"/>
                  <a:pt x="229834" y="28574"/>
                </a:cubicBezTo>
                <a:cubicBezTo>
                  <a:pt x="229834" y="29595"/>
                  <a:pt x="229482" y="30956"/>
                  <a:pt x="228776" y="31636"/>
                </a:cubicBezTo>
                <a:cubicBezTo>
                  <a:pt x="227718" y="32657"/>
                  <a:pt x="226659" y="32997"/>
                  <a:pt x="225248" y="32997"/>
                </a:cubicBezTo>
                <a:cubicBezTo>
                  <a:pt x="224190" y="32997"/>
                  <a:pt x="223132" y="32657"/>
                  <a:pt x="222426" y="31636"/>
                </a:cubicBezTo>
                <a:cubicBezTo>
                  <a:pt x="221368" y="30956"/>
                  <a:pt x="220662" y="29595"/>
                  <a:pt x="220662" y="28574"/>
                </a:cubicBezTo>
                <a:cubicBezTo>
                  <a:pt x="220662" y="27554"/>
                  <a:pt x="221368" y="26193"/>
                  <a:pt x="222426" y="25513"/>
                </a:cubicBezTo>
                <a:close/>
                <a:moveTo>
                  <a:pt x="250825" y="23812"/>
                </a:moveTo>
                <a:cubicBezTo>
                  <a:pt x="253389" y="23812"/>
                  <a:pt x="255221" y="25644"/>
                  <a:pt x="255221" y="28208"/>
                </a:cubicBezTo>
                <a:cubicBezTo>
                  <a:pt x="255221" y="31139"/>
                  <a:pt x="253389" y="32971"/>
                  <a:pt x="250825" y="32971"/>
                </a:cubicBezTo>
                <a:cubicBezTo>
                  <a:pt x="247894" y="32971"/>
                  <a:pt x="246062" y="31139"/>
                  <a:pt x="246062" y="28208"/>
                </a:cubicBezTo>
                <a:cubicBezTo>
                  <a:pt x="246062" y="25644"/>
                  <a:pt x="247894" y="23812"/>
                  <a:pt x="250825" y="23812"/>
                </a:cubicBezTo>
                <a:close/>
                <a:moveTo>
                  <a:pt x="9383" y="9389"/>
                </a:moveTo>
                <a:lnTo>
                  <a:pt x="9383" y="46585"/>
                </a:lnTo>
                <a:lnTo>
                  <a:pt x="296643" y="46585"/>
                </a:lnTo>
                <a:lnTo>
                  <a:pt x="296643" y="9389"/>
                </a:lnTo>
                <a:lnTo>
                  <a:pt x="9383" y="9389"/>
                </a:lnTo>
                <a:close/>
                <a:moveTo>
                  <a:pt x="4691" y="0"/>
                </a:moveTo>
                <a:lnTo>
                  <a:pt x="301335" y="0"/>
                </a:lnTo>
                <a:cubicBezTo>
                  <a:pt x="303861" y="0"/>
                  <a:pt x="306026" y="2167"/>
                  <a:pt x="306026" y="4695"/>
                </a:cubicBezTo>
                <a:lnTo>
                  <a:pt x="306026" y="51280"/>
                </a:lnTo>
                <a:lnTo>
                  <a:pt x="306026" y="91726"/>
                </a:lnTo>
                <a:cubicBezTo>
                  <a:pt x="306026" y="94254"/>
                  <a:pt x="303861" y="96421"/>
                  <a:pt x="301335" y="96421"/>
                </a:cubicBezTo>
                <a:cubicBezTo>
                  <a:pt x="299169" y="96421"/>
                  <a:pt x="296643" y="94254"/>
                  <a:pt x="296643" y="91726"/>
                </a:cubicBezTo>
                <a:lnTo>
                  <a:pt x="296643" y="55613"/>
                </a:lnTo>
                <a:lnTo>
                  <a:pt x="9383" y="55613"/>
                </a:lnTo>
                <a:lnTo>
                  <a:pt x="9383" y="231481"/>
                </a:lnTo>
                <a:cubicBezTo>
                  <a:pt x="9383" y="234009"/>
                  <a:pt x="7218" y="236176"/>
                  <a:pt x="4691" y="236176"/>
                </a:cubicBezTo>
                <a:cubicBezTo>
                  <a:pt x="2165" y="236176"/>
                  <a:pt x="0" y="234009"/>
                  <a:pt x="0" y="231481"/>
                </a:cubicBezTo>
                <a:lnTo>
                  <a:pt x="0" y="51280"/>
                </a:lnTo>
                <a:lnTo>
                  <a:pt x="0" y="4695"/>
                </a:lnTo>
                <a:cubicBezTo>
                  <a:pt x="0" y="2167"/>
                  <a:pt x="2165" y="0"/>
                  <a:pt x="469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25" name="Freeform 894">
            <a:extLst>
              <a:ext uri="{FF2B5EF4-FFF2-40B4-BE49-F238E27FC236}">
                <a16:creationId xmlns:a16="http://schemas.microsoft.com/office/drawing/2014/main" id="{EE5ADD99-8A6F-DF46-8C1C-92EF0AA4AD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18067" y="2919695"/>
            <a:ext cx="578150" cy="578150"/>
          </a:xfrm>
          <a:custGeom>
            <a:avLst/>
            <a:gdLst/>
            <a:ahLst/>
            <a:cxnLst/>
            <a:rect l="0" t="0" r="r" b="b"/>
            <a:pathLst>
              <a:path w="306027" h="306026">
                <a:moveTo>
                  <a:pt x="158682" y="198437"/>
                </a:moveTo>
                <a:lnTo>
                  <a:pt x="217194" y="198437"/>
                </a:lnTo>
                <a:cubicBezTo>
                  <a:pt x="219361" y="198437"/>
                  <a:pt x="221889" y="200269"/>
                  <a:pt x="221889" y="202833"/>
                </a:cubicBezTo>
                <a:cubicBezTo>
                  <a:pt x="221889" y="205764"/>
                  <a:pt x="219361" y="207596"/>
                  <a:pt x="217194" y="207596"/>
                </a:cubicBezTo>
                <a:lnTo>
                  <a:pt x="158682" y="207596"/>
                </a:lnTo>
                <a:cubicBezTo>
                  <a:pt x="155793" y="207596"/>
                  <a:pt x="153987" y="205764"/>
                  <a:pt x="153987" y="202833"/>
                </a:cubicBezTo>
                <a:cubicBezTo>
                  <a:pt x="153987" y="200269"/>
                  <a:pt x="155793" y="198437"/>
                  <a:pt x="158682" y="198437"/>
                </a:cubicBezTo>
                <a:close/>
                <a:moveTo>
                  <a:pt x="93560" y="198437"/>
                </a:moveTo>
                <a:lnTo>
                  <a:pt x="128332" y="198437"/>
                </a:lnTo>
                <a:cubicBezTo>
                  <a:pt x="130841" y="198437"/>
                  <a:pt x="132992" y="200269"/>
                  <a:pt x="132992" y="202833"/>
                </a:cubicBezTo>
                <a:cubicBezTo>
                  <a:pt x="132992" y="205764"/>
                  <a:pt x="130841" y="207596"/>
                  <a:pt x="128332" y="207596"/>
                </a:cubicBezTo>
                <a:lnTo>
                  <a:pt x="93560" y="207596"/>
                </a:lnTo>
                <a:cubicBezTo>
                  <a:pt x="91051" y="207596"/>
                  <a:pt x="88900" y="205764"/>
                  <a:pt x="88900" y="202833"/>
                </a:cubicBezTo>
                <a:cubicBezTo>
                  <a:pt x="88900" y="200269"/>
                  <a:pt x="91051" y="198437"/>
                  <a:pt x="93560" y="198437"/>
                </a:cubicBezTo>
                <a:close/>
                <a:moveTo>
                  <a:pt x="195220" y="166687"/>
                </a:moveTo>
                <a:lnTo>
                  <a:pt x="253679" y="166687"/>
                </a:lnTo>
                <a:cubicBezTo>
                  <a:pt x="256220" y="166687"/>
                  <a:pt x="258399" y="168804"/>
                  <a:pt x="258399" y="171273"/>
                </a:cubicBezTo>
                <a:cubicBezTo>
                  <a:pt x="258399" y="173390"/>
                  <a:pt x="256220" y="175859"/>
                  <a:pt x="253679" y="175859"/>
                </a:cubicBezTo>
                <a:lnTo>
                  <a:pt x="195220" y="175859"/>
                </a:lnTo>
                <a:cubicBezTo>
                  <a:pt x="192679" y="175859"/>
                  <a:pt x="190500" y="173390"/>
                  <a:pt x="190500" y="171273"/>
                </a:cubicBezTo>
                <a:cubicBezTo>
                  <a:pt x="190500" y="168804"/>
                  <a:pt x="192679" y="166687"/>
                  <a:pt x="195220" y="166687"/>
                </a:cubicBezTo>
                <a:close/>
                <a:moveTo>
                  <a:pt x="93537" y="166687"/>
                </a:moveTo>
                <a:lnTo>
                  <a:pt x="164869" y="166687"/>
                </a:lnTo>
                <a:cubicBezTo>
                  <a:pt x="167366" y="166687"/>
                  <a:pt x="169505" y="168804"/>
                  <a:pt x="169505" y="171273"/>
                </a:cubicBezTo>
                <a:cubicBezTo>
                  <a:pt x="169505" y="173390"/>
                  <a:pt x="167366" y="175859"/>
                  <a:pt x="164869" y="175859"/>
                </a:cubicBezTo>
                <a:lnTo>
                  <a:pt x="93537" y="175859"/>
                </a:lnTo>
                <a:cubicBezTo>
                  <a:pt x="91040" y="175859"/>
                  <a:pt x="88900" y="173390"/>
                  <a:pt x="88900" y="171273"/>
                </a:cubicBezTo>
                <a:cubicBezTo>
                  <a:pt x="88900" y="168804"/>
                  <a:pt x="91040" y="166687"/>
                  <a:pt x="93537" y="166687"/>
                </a:cubicBezTo>
                <a:close/>
                <a:moveTo>
                  <a:pt x="222070" y="91603"/>
                </a:moveTo>
                <a:lnTo>
                  <a:pt x="216674" y="102707"/>
                </a:lnTo>
                <a:cubicBezTo>
                  <a:pt x="215954" y="104140"/>
                  <a:pt x="214515" y="105214"/>
                  <a:pt x="213077" y="105214"/>
                </a:cubicBezTo>
                <a:lnTo>
                  <a:pt x="200486" y="107364"/>
                </a:lnTo>
                <a:lnTo>
                  <a:pt x="209479" y="115961"/>
                </a:lnTo>
                <a:cubicBezTo>
                  <a:pt x="210918" y="117035"/>
                  <a:pt x="211278" y="118468"/>
                  <a:pt x="210918" y="119901"/>
                </a:cubicBezTo>
                <a:lnTo>
                  <a:pt x="208760" y="132438"/>
                </a:lnTo>
                <a:lnTo>
                  <a:pt x="219911" y="126707"/>
                </a:lnTo>
                <a:cubicBezTo>
                  <a:pt x="221350" y="125632"/>
                  <a:pt x="222789" y="125632"/>
                  <a:pt x="224228" y="126707"/>
                </a:cubicBezTo>
                <a:lnTo>
                  <a:pt x="235380" y="132438"/>
                </a:lnTo>
                <a:lnTo>
                  <a:pt x="233221" y="119901"/>
                </a:lnTo>
                <a:cubicBezTo>
                  <a:pt x="232862" y="118468"/>
                  <a:pt x="233221" y="117035"/>
                  <a:pt x="234660" y="115961"/>
                </a:cubicBezTo>
                <a:lnTo>
                  <a:pt x="243654" y="107364"/>
                </a:lnTo>
                <a:lnTo>
                  <a:pt x="231063" y="105214"/>
                </a:lnTo>
                <a:cubicBezTo>
                  <a:pt x="229624" y="105214"/>
                  <a:pt x="228545" y="104140"/>
                  <a:pt x="227825" y="102707"/>
                </a:cubicBezTo>
                <a:lnTo>
                  <a:pt x="222070" y="91603"/>
                </a:lnTo>
                <a:close/>
                <a:moveTo>
                  <a:pt x="125233" y="91603"/>
                </a:moveTo>
                <a:lnTo>
                  <a:pt x="119477" y="102707"/>
                </a:lnTo>
                <a:cubicBezTo>
                  <a:pt x="119117" y="104140"/>
                  <a:pt x="117678" y="105214"/>
                  <a:pt x="116240" y="105214"/>
                </a:cubicBezTo>
                <a:lnTo>
                  <a:pt x="103649" y="107364"/>
                </a:lnTo>
                <a:lnTo>
                  <a:pt x="112642" y="115961"/>
                </a:lnTo>
                <a:cubicBezTo>
                  <a:pt x="113721" y="117035"/>
                  <a:pt x="114441" y="118468"/>
                  <a:pt x="114081" y="119901"/>
                </a:cubicBezTo>
                <a:lnTo>
                  <a:pt x="111923" y="132438"/>
                </a:lnTo>
                <a:lnTo>
                  <a:pt x="123074" y="126707"/>
                </a:lnTo>
                <a:cubicBezTo>
                  <a:pt x="123794" y="126349"/>
                  <a:pt x="124513" y="125990"/>
                  <a:pt x="125233" y="125990"/>
                </a:cubicBezTo>
                <a:cubicBezTo>
                  <a:pt x="125952" y="125990"/>
                  <a:pt x="126672" y="126349"/>
                  <a:pt x="127391" y="126707"/>
                </a:cubicBezTo>
                <a:lnTo>
                  <a:pt x="138543" y="132438"/>
                </a:lnTo>
                <a:lnTo>
                  <a:pt x="136384" y="119901"/>
                </a:lnTo>
                <a:cubicBezTo>
                  <a:pt x="136025" y="118468"/>
                  <a:pt x="136384" y="117035"/>
                  <a:pt x="137823" y="115961"/>
                </a:cubicBezTo>
                <a:lnTo>
                  <a:pt x="146457" y="107364"/>
                </a:lnTo>
                <a:lnTo>
                  <a:pt x="134226" y="105214"/>
                </a:lnTo>
                <a:cubicBezTo>
                  <a:pt x="132787" y="105214"/>
                  <a:pt x="131348" y="104140"/>
                  <a:pt x="130988" y="102707"/>
                </a:cubicBezTo>
                <a:lnTo>
                  <a:pt x="125233" y="91603"/>
                </a:lnTo>
                <a:close/>
                <a:moveTo>
                  <a:pt x="218113" y="79424"/>
                </a:moveTo>
                <a:cubicBezTo>
                  <a:pt x="219552" y="76200"/>
                  <a:pt x="224948" y="76200"/>
                  <a:pt x="226027" y="79424"/>
                </a:cubicBezTo>
                <a:lnTo>
                  <a:pt x="235020" y="96618"/>
                </a:lnTo>
                <a:lnTo>
                  <a:pt x="254086" y="99483"/>
                </a:lnTo>
                <a:cubicBezTo>
                  <a:pt x="255884" y="99841"/>
                  <a:pt x="257323" y="100916"/>
                  <a:pt x="258043" y="102707"/>
                </a:cubicBezTo>
                <a:cubicBezTo>
                  <a:pt x="258402" y="104140"/>
                  <a:pt x="258043" y="105931"/>
                  <a:pt x="256604" y="107364"/>
                </a:cubicBezTo>
                <a:lnTo>
                  <a:pt x="242574" y="120976"/>
                </a:lnTo>
                <a:lnTo>
                  <a:pt x="246172" y="139960"/>
                </a:lnTo>
                <a:cubicBezTo>
                  <a:pt x="246172" y="141751"/>
                  <a:pt x="245812" y="143542"/>
                  <a:pt x="244013" y="144617"/>
                </a:cubicBezTo>
                <a:cubicBezTo>
                  <a:pt x="243294" y="144975"/>
                  <a:pt x="242574" y="145333"/>
                  <a:pt x="241495" y="145333"/>
                </a:cubicBezTo>
                <a:cubicBezTo>
                  <a:pt x="240776" y="145333"/>
                  <a:pt x="240056" y="144975"/>
                  <a:pt x="239337" y="144975"/>
                </a:cubicBezTo>
                <a:lnTo>
                  <a:pt x="222070" y="136020"/>
                </a:lnTo>
                <a:lnTo>
                  <a:pt x="204803" y="144975"/>
                </a:lnTo>
                <a:cubicBezTo>
                  <a:pt x="203364" y="145692"/>
                  <a:pt x="201205" y="145333"/>
                  <a:pt x="200126" y="144617"/>
                </a:cubicBezTo>
                <a:cubicBezTo>
                  <a:pt x="198687" y="143542"/>
                  <a:pt x="197968" y="141751"/>
                  <a:pt x="197968" y="139960"/>
                </a:cubicBezTo>
                <a:lnTo>
                  <a:pt x="201565" y="120976"/>
                </a:lnTo>
                <a:lnTo>
                  <a:pt x="187536" y="107364"/>
                </a:lnTo>
                <a:cubicBezTo>
                  <a:pt x="186097" y="105931"/>
                  <a:pt x="185737" y="104140"/>
                  <a:pt x="186097" y="102707"/>
                </a:cubicBezTo>
                <a:cubicBezTo>
                  <a:pt x="186816" y="100916"/>
                  <a:pt x="188255" y="99841"/>
                  <a:pt x="190054" y="99483"/>
                </a:cubicBezTo>
                <a:lnTo>
                  <a:pt x="209479" y="96618"/>
                </a:lnTo>
                <a:lnTo>
                  <a:pt x="218113" y="79424"/>
                </a:lnTo>
                <a:close/>
                <a:moveTo>
                  <a:pt x="120916" y="79424"/>
                </a:moveTo>
                <a:cubicBezTo>
                  <a:pt x="122715" y="76200"/>
                  <a:pt x="127751" y="76200"/>
                  <a:pt x="129190" y="79424"/>
                </a:cubicBezTo>
                <a:lnTo>
                  <a:pt x="137823" y="96618"/>
                </a:lnTo>
                <a:lnTo>
                  <a:pt x="157249" y="99483"/>
                </a:lnTo>
                <a:cubicBezTo>
                  <a:pt x="159047" y="99841"/>
                  <a:pt x="160486" y="100916"/>
                  <a:pt x="160846" y="102707"/>
                </a:cubicBezTo>
                <a:cubicBezTo>
                  <a:pt x="161565" y="104140"/>
                  <a:pt x="161206" y="105931"/>
                  <a:pt x="160126" y="107364"/>
                </a:cubicBezTo>
                <a:lnTo>
                  <a:pt x="145737" y="120976"/>
                </a:lnTo>
                <a:lnTo>
                  <a:pt x="149335" y="139960"/>
                </a:lnTo>
                <a:cubicBezTo>
                  <a:pt x="149335" y="141751"/>
                  <a:pt x="148615" y="143542"/>
                  <a:pt x="147176" y="144617"/>
                </a:cubicBezTo>
                <a:cubicBezTo>
                  <a:pt x="146097" y="145333"/>
                  <a:pt x="144298" y="145692"/>
                  <a:pt x="142500" y="144975"/>
                </a:cubicBezTo>
                <a:lnTo>
                  <a:pt x="125233" y="136020"/>
                </a:lnTo>
                <a:lnTo>
                  <a:pt x="107966" y="144975"/>
                </a:lnTo>
                <a:cubicBezTo>
                  <a:pt x="107246" y="144975"/>
                  <a:pt x="106527" y="145333"/>
                  <a:pt x="105807" y="145333"/>
                </a:cubicBezTo>
                <a:cubicBezTo>
                  <a:pt x="104728" y="145333"/>
                  <a:pt x="104009" y="144975"/>
                  <a:pt x="103289" y="144617"/>
                </a:cubicBezTo>
                <a:cubicBezTo>
                  <a:pt x="101491" y="143542"/>
                  <a:pt x="101131" y="141751"/>
                  <a:pt x="101131" y="139960"/>
                </a:cubicBezTo>
                <a:lnTo>
                  <a:pt x="104728" y="120976"/>
                </a:lnTo>
                <a:lnTo>
                  <a:pt x="90699" y="107364"/>
                </a:lnTo>
                <a:cubicBezTo>
                  <a:pt x="89260" y="105931"/>
                  <a:pt x="88900" y="104140"/>
                  <a:pt x="89260" y="102707"/>
                </a:cubicBezTo>
                <a:cubicBezTo>
                  <a:pt x="89979" y="100916"/>
                  <a:pt x="91418" y="99841"/>
                  <a:pt x="93217" y="99483"/>
                </a:cubicBezTo>
                <a:lnTo>
                  <a:pt x="112283" y="96618"/>
                </a:lnTo>
                <a:lnTo>
                  <a:pt x="120916" y="79424"/>
                </a:lnTo>
                <a:close/>
                <a:moveTo>
                  <a:pt x="272928" y="25513"/>
                </a:moveTo>
                <a:cubicBezTo>
                  <a:pt x="274393" y="23812"/>
                  <a:pt x="277690" y="23812"/>
                  <a:pt x="279522" y="25513"/>
                </a:cubicBezTo>
                <a:cubicBezTo>
                  <a:pt x="280254" y="26193"/>
                  <a:pt x="280621" y="27554"/>
                  <a:pt x="280621" y="28574"/>
                </a:cubicBezTo>
                <a:cubicBezTo>
                  <a:pt x="280621" y="29595"/>
                  <a:pt x="280254" y="30956"/>
                  <a:pt x="279522" y="31636"/>
                </a:cubicBezTo>
                <a:cubicBezTo>
                  <a:pt x="278789" y="32316"/>
                  <a:pt x="277324" y="32997"/>
                  <a:pt x="276225" y="32997"/>
                </a:cubicBezTo>
                <a:cubicBezTo>
                  <a:pt x="274759" y="32997"/>
                  <a:pt x="273660" y="32316"/>
                  <a:pt x="272928" y="31636"/>
                </a:cubicBezTo>
                <a:cubicBezTo>
                  <a:pt x="272195" y="30956"/>
                  <a:pt x="271462" y="29595"/>
                  <a:pt x="271462" y="28574"/>
                </a:cubicBezTo>
                <a:cubicBezTo>
                  <a:pt x="271462" y="27554"/>
                  <a:pt x="271828" y="26193"/>
                  <a:pt x="272928" y="25513"/>
                </a:cubicBezTo>
                <a:close/>
                <a:moveTo>
                  <a:pt x="222073" y="25513"/>
                </a:moveTo>
                <a:cubicBezTo>
                  <a:pt x="223837" y="23812"/>
                  <a:pt x="227012" y="23812"/>
                  <a:pt x="228776" y="25513"/>
                </a:cubicBezTo>
                <a:cubicBezTo>
                  <a:pt x="229482" y="26193"/>
                  <a:pt x="229834" y="27554"/>
                  <a:pt x="229834" y="28574"/>
                </a:cubicBezTo>
                <a:cubicBezTo>
                  <a:pt x="229834" y="29595"/>
                  <a:pt x="229482" y="30956"/>
                  <a:pt x="228776" y="31636"/>
                </a:cubicBezTo>
                <a:cubicBezTo>
                  <a:pt x="227718" y="32316"/>
                  <a:pt x="226307" y="32997"/>
                  <a:pt x="225248" y="32997"/>
                </a:cubicBezTo>
                <a:cubicBezTo>
                  <a:pt x="224190" y="32997"/>
                  <a:pt x="222779" y="32316"/>
                  <a:pt x="222073" y="31636"/>
                </a:cubicBezTo>
                <a:cubicBezTo>
                  <a:pt x="221368" y="30956"/>
                  <a:pt x="220662" y="29595"/>
                  <a:pt x="220662" y="28574"/>
                </a:cubicBezTo>
                <a:cubicBezTo>
                  <a:pt x="220662" y="27554"/>
                  <a:pt x="221368" y="26193"/>
                  <a:pt x="222073" y="25513"/>
                </a:cubicBezTo>
                <a:close/>
                <a:moveTo>
                  <a:pt x="250648" y="23812"/>
                </a:moveTo>
                <a:cubicBezTo>
                  <a:pt x="253118" y="23812"/>
                  <a:pt x="255234" y="25929"/>
                  <a:pt x="255234" y="28398"/>
                </a:cubicBezTo>
                <a:cubicBezTo>
                  <a:pt x="255234" y="30867"/>
                  <a:pt x="253118" y="32984"/>
                  <a:pt x="250648" y="32984"/>
                </a:cubicBezTo>
                <a:cubicBezTo>
                  <a:pt x="248179" y="32984"/>
                  <a:pt x="246062" y="30867"/>
                  <a:pt x="246062" y="28398"/>
                </a:cubicBezTo>
                <a:cubicBezTo>
                  <a:pt x="246062" y="25929"/>
                  <a:pt x="248179" y="23812"/>
                  <a:pt x="250648" y="23812"/>
                </a:cubicBezTo>
                <a:close/>
                <a:moveTo>
                  <a:pt x="9372" y="9383"/>
                </a:moveTo>
                <a:lnTo>
                  <a:pt x="9372" y="46192"/>
                </a:lnTo>
                <a:lnTo>
                  <a:pt x="296655" y="46192"/>
                </a:lnTo>
                <a:lnTo>
                  <a:pt x="296655" y="9383"/>
                </a:lnTo>
                <a:lnTo>
                  <a:pt x="9372" y="9383"/>
                </a:lnTo>
                <a:close/>
                <a:moveTo>
                  <a:pt x="4686" y="0"/>
                </a:moveTo>
                <a:lnTo>
                  <a:pt x="301341" y="0"/>
                </a:lnTo>
                <a:cubicBezTo>
                  <a:pt x="303864" y="0"/>
                  <a:pt x="306027" y="2165"/>
                  <a:pt x="306027" y="4691"/>
                </a:cubicBezTo>
                <a:lnTo>
                  <a:pt x="306027" y="50884"/>
                </a:lnTo>
                <a:lnTo>
                  <a:pt x="306027" y="236737"/>
                </a:lnTo>
                <a:cubicBezTo>
                  <a:pt x="306027" y="239263"/>
                  <a:pt x="303864" y="241429"/>
                  <a:pt x="301341" y="241429"/>
                </a:cubicBezTo>
                <a:lnTo>
                  <a:pt x="130845" y="241429"/>
                </a:lnTo>
                <a:lnTo>
                  <a:pt x="79660" y="271021"/>
                </a:lnTo>
                <a:cubicBezTo>
                  <a:pt x="78940" y="271382"/>
                  <a:pt x="77858" y="271382"/>
                  <a:pt x="77137" y="271382"/>
                </a:cubicBezTo>
                <a:cubicBezTo>
                  <a:pt x="76416" y="271382"/>
                  <a:pt x="75695" y="271382"/>
                  <a:pt x="74975" y="271021"/>
                </a:cubicBezTo>
                <a:cubicBezTo>
                  <a:pt x="73533" y="269938"/>
                  <a:pt x="72451" y="268495"/>
                  <a:pt x="72451" y="266690"/>
                </a:cubicBezTo>
                <a:lnTo>
                  <a:pt x="72451" y="241429"/>
                </a:lnTo>
                <a:lnTo>
                  <a:pt x="47580" y="241429"/>
                </a:lnTo>
                <a:cubicBezTo>
                  <a:pt x="45057" y="241429"/>
                  <a:pt x="42894" y="239263"/>
                  <a:pt x="42894" y="236737"/>
                </a:cubicBezTo>
                <a:lnTo>
                  <a:pt x="42894" y="80115"/>
                </a:lnTo>
                <a:cubicBezTo>
                  <a:pt x="42894" y="77589"/>
                  <a:pt x="45057" y="75424"/>
                  <a:pt x="47580" y="75424"/>
                </a:cubicBezTo>
                <a:cubicBezTo>
                  <a:pt x="50103" y="75424"/>
                  <a:pt x="52266" y="77589"/>
                  <a:pt x="52266" y="80115"/>
                </a:cubicBezTo>
                <a:lnTo>
                  <a:pt x="52266" y="232046"/>
                </a:lnTo>
                <a:lnTo>
                  <a:pt x="77137" y="232046"/>
                </a:lnTo>
                <a:cubicBezTo>
                  <a:pt x="79660" y="232046"/>
                  <a:pt x="81823" y="234211"/>
                  <a:pt x="81823" y="236737"/>
                </a:cubicBezTo>
                <a:lnTo>
                  <a:pt x="81823" y="258751"/>
                </a:lnTo>
                <a:lnTo>
                  <a:pt x="127601" y="232768"/>
                </a:lnTo>
                <a:cubicBezTo>
                  <a:pt x="128322" y="232407"/>
                  <a:pt x="129043" y="232046"/>
                  <a:pt x="129764" y="232046"/>
                </a:cubicBezTo>
                <a:lnTo>
                  <a:pt x="296655" y="232046"/>
                </a:lnTo>
                <a:lnTo>
                  <a:pt x="296655" y="55575"/>
                </a:lnTo>
                <a:lnTo>
                  <a:pt x="9372" y="55575"/>
                </a:lnTo>
                <a:lnTo>
                  <a:pt x="9372" y="297004"/>
                </a:lnTo>
                <a:lnTo>
                  <a:pt x="296655" y="297004"/>
                </a:lnTo>
                <a:lnTo>
                  <a:pt x="296655" y="269577"/>
                </a:lnTo>
                <a:cubicBezTo>
                  <a:pt x="296655" y="267051"/>
                  <a:pt x="298818" y="264886"/>
                  <a:pt x="301341" y="264886"/>
                </a:cubicBezTo>
                <a:cubicBezTo>
                  <a:pt x="303864" y="264886"/>
                  <a:pt x="306027" y="267051"/>
                  <a:pt x="306027" y="269577"/>
                </a:cubicBezTo>
                <a:lnTo>
                  <a:pt x="306027" y="301335"/>
                </a:lnTo>
                <a:cubicBezTo>
                  <a:pt x="306027" y="304222"/>
                  <a:pt x="303864" y="306026"/>
                  <a:pt x="301341" y="306026"/>
                </a:cubicBezTo>
                <a:lnTo>
                  <a:pt x="4686" y="306026"/>
                </a:lnTo>
                <a:cubicBezTo>
                  <a:pt x="2163" y="306026"/>
                  <a:pt x="0" y="304222"/>
                  <a:pt x="0" y="301335"/>
                </a:cubicBezTo>
                <a:lnTo>
                  <a:pt x="0" y="50884"/>
                </a:lnTo>
                <a:lnTo>
                  <a:pt x="0" y="4691"/>
                </a:lnTo>
                <a:cubicBezTo>
                  <a:pt x="0" y="2165"/>
                  <a:pt x="2163" y="0"/>
                  <a:pt x="468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26" name="Freeform 895">
            <a:extLst>
              <a:ext uri="{FF2B5EF4-FFF2-40B4-BE49-F238E27FC236}">
                <a16:creationId xmlns:a16="http://schemas.microsoft.com/office/drawing/2014/main" id="{DE0121C3-7EB7-A242-8CEF-90354EE5E3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2540" y="5177520"/>
            <a:ext cx="578152" cy="578150"/>
          </a:xfrm>
          <a:custGeom>
            <a:avLst/>
            <a:gdLst/>
            <a:ahLst/>
            <a:cxnLst/>
            <a:rect l="0" t="0" r="r" b="b"/>
            <a:pathLst>
              <a:path w="306027" h="306027">
                <a:moveTo>
                  <a:pt x="56791" y="222250"/>
                </a:moveTo>
                <a:cubicBezTo>
                  <a:pt x="59669" y="222250"/>
                  <a:pt x="61828" y="224424"/>
                  <a:pt x="61828" y="226959"/>
                </a:cubicBezTo>
                <a:lnTo>
                  <a:pt x="61828" y="244347"/>
                </a:lnTo>
                <a:lnTo>
                  <a:pt x="79100" y="244347"/>
                </a:lnTo>
                <a:cubicBezTo>
                  <a:pt x="81619" y="244347"/>
                  <a:pt x="83778" y="246521"/>
                  <a:pt x="83778" y="249057"/>
                </a:cubicBezTo>
                <a:cubicBezTo>
                  <a:pt x="83778" y="251592"/>
                  <a:pt x="81619" y="253766"/>
                  <a:pt x="79100" y="253766"/>
                </a:cubicBezTo>
                <a:lnTo>
                  <a:pt x="61828" y="253766"/>
                </a:lnTo>
                <a:lnTo>
                  <a:pt x="61828" y="271154"/>
                </a:lnTo>
                <a:cubicBezTo>
                  <a:pt x="61828" y="274052"/>
                  <a:pt x="59669" y="275863"/>
                  <a:pt x="56791" y="275863"/>
                </a:cubicBezTo>
                <a:cubicBezTo>
                  <a:pt x="54632" y="275863"/>
                  <a:pt x="52473" y="274052"/>
                  <a:pt x="52473" y="271154"/>
                </a:cubicBezTo>
                <a:lnTo>
                  <a:pt x="52473" y="253766"/>
                </a:lnTo>
                <a:lnTo>
                  <a:pt x="34841" y="253766"/>
                </a:lnTo>
                <a:cubicBezTo>
                  <a:pt x="32322" y="253766"/>
                  <a:pt x="30163" y="251592"/>
                  <a:pt x="30163" y="249057"/>
                </a:cubicBezTo>
                <a:cubicBezTo>
                  <a:pt x="30163" y="246521"/>
                  <a:pt x="32322" y="244347"/>
                  <a:pt x="34841" y="244347"/>
                </a:cubicBezTo>
                <a:lnTo>
                  <a:pt x="52473" y="244347"/>
                </a:lnTo>
                <a:lnTo>
                  <a:pt x="52473" y="226959"/>
                </a:lnTo>
                <a:cubicBezTo>
                  <a:pt x="52473" y="224424"/>
                  <a:pt x="54632" y="222250"/>
                  <a:pt x="56791" y="222250"/>
                </a:cubicBezTo>
                <a:close/>
                <a:moveTo>
                  <a:pt x="56609" y="201462"/>
                </a:moveTo>
                <a:cubicBezTo>
                  <a:pt x="30648" y="201462"/>
                  <a:pt x="9014" y="222735"/>
                  <a:pt x="9014" y="249057"/>
                </a:cubicBezTo>
                <a:cubicBezTo>
                  <a:pt x="9014" y="275378"/>
                  <a:pt x="30648" y="296652"/>
                  <a:pt x="56609" y="296652"/>
                </a:cubicBezTo>
                <a:cubicBezTo>
                  <a:pt x="82931" y="296652"/>
                  <a:pt x="104565" y="275378"/>
                  <a:pt x="104565" y="249057"/>
                </a:cubicBezTo>
                <a:cubicBezTo>
                  <a:pt x="104565" y="222735"/>
                  <a:pt x="82931" y="201462"/>
                  <a:pt x="56609" y="201462"/>
                </a:cubicBezTo>
                <a:close/>
                <a:moveTo>
                  <a:pt x="56609" y="192087"/>
                </a:moveTo>
                <a:cubicBezTo>
                  <a:pt x="87979" y="192087"/>
                  <a:pt x="113940" y="217687"/>
                  <a:pt x="113940" y="249057"/>
                </a:cubicBezTo>
                <a:cubicBezTo>
                  <a:pt x="113940" y="280426"/>
                  <a:pt x="87979" y="306027"/>
                  <a:pt x="56609" y="306027"/>
                </a:cubicBezTo>
                <a:cubicBezTo>
                  <a:pt x="25600" y="306027"/>
                  <a:pt x="0" y="280426"/>
                  <a:pt x="0" y="249057"/>
                </a:cubicBezTo>
                <a:cubicBezTo>
                  <a:pt x="0" y="217687"/>
                  <a:pt x="25600" y="192087"/>
                  <a:pt x="56609" y="192087"/>
                </a:cubicBezTo>
                <a:close/>
                <a:moveTo>
                  <a:pt x="97798" y="68743"/>
                </a:moveTo>
                <a:cubicBezTo>
                  <a:pt x="89578" y="68743"/>
                  <a:pt x="81314" y="71881"/>
                  <a:pt x="75025" y="78157"/>
                </a:cubicBezTo>
                <a:cubicBezTo>
                  <a:pt x="62449" y="90710"/>
                  <a:pt x="62449" y="110795"/>
                  <a:pt x="75025" y="123707"/>
                </a:cubicBezTo>
                <a:lnTo>
                  <a:pt x="112754" y="161366"/>
                </a:lnTo>
                <a:cubicBezTo>
                  <a:pt x="116348" y="164952"/>
                  <a:pt x="120659" y="167463"/>
                  <a:pt x="125331" y="168898"/>
                </a:cubicBezTo>
                <a:cubicBezTo>
                  <a:pt x="125331" y="158138"/>
                  <a:pt x="129283" y="148095"/>
                  <a:pt x="137188" y="140205"/>
                </a:cubicBezTo>
                <a:cubicBezTo>
                  <a:pt x="140063" y="137694"/>
                  <a:pt x="143297" y="135184"/>
                  <a:pt x="146890" y="133032"/>
                </a:cubicBezTo>
                <a:cubicBezTo>
                  <a:pt x="149405" y="131956"/>
                  <a:pt x="151921" y="132673"/>
                  <a:pt x="153358" y="135184"/>
                </a:cubicBezTo>
                <a:cubicBezTo>
                  <a:pt x="154436" y="137336"/>
                  <a:pt x="153717" y="139846"/>
                  <a:pt x="151561" y="141281"/>
                </a:cubicBezTo>
                <a:cubicBezTo>
                  <a:pt x="148687" y="142716"/>
                  <a:pt x="146171" y="144868"/>
                  <a:pt x="143656" y="146661"/>
                </a:cubicBezTo>
                <a:cubicBezTo>
                  <a:pt x="137907" y="152758"/>
                  <a:pt x="134314" y="161007"/>
                  <a:pt x="134314" y="169615"/>
                </a:cubicBezTo>
                <a:cubicBezTo>
                  <a:pt x="134314" y="178223"/>
                  <a:pt x="137907" y="186113"/>
                  <a:pt x="143656" y="192210"/>
                </a:cubicBezTo>
                <a:lnTo>
                  <a:pt x="181744" y="229870"/>
                </a:lnTo>
                <a:cubicBezTo>
                  <a:pt x="187853" y="236325"/>
                  <a:pt x="195758" y="239553"/>
                  <a:pt x="204382" y="239553"/>
                </a:cubicBezTo>
                <a:cubicBezTo>
                  <a:pt x="213005" y="239553"/>
                  <a:pt x="220911" y="236325"/>
                  <a:pt x="227019" y="229870"/>
                </a:cubicBezTo>
                <a:cubicBezTo>
                  <a:pt x="233487" y="223772"/>
                  <a:pt x="236361" y="215882"/>
                  <a:pt x="236361" y="207633"/>
                </a:cubicBezTo>
                <a:cubicBezTo>
                  <a:pt x="236361" y="198666"/>
                  <a:pt x="233487" y="190776"/>
                  <a:pt x="227019" y="184679"/>
                </a:cubicBezTo>
                <a:lnTo>
                  <a:pt x="189290" y="146661"/>
                </a:lnTo>
                <a:cubicBezTo>
                  <a:pt x="185697" y="143433"/>
                  <a:pt x="181744" y="140922"/>
                  <a:pt x="177073" y="139129"/>
                </a:cubicBezTo>
                <a:cubicBezTo>
                  <a:pt x="176714" y="150247"/>
                  <a:pt x="172402" y="160290"/>
                  <a:pt x="164856" y="167822"/>
                </a:cubicBezTo>
                <a:cubicBezTo>
                  <a:pt x="161982" y="170691"/>
                  <a:pt x="158388" y="173202"/>
                  <a:pt x="155154" y="175353"/>
                </a:cubicBezTo>
                <a:cubicBezTo>
                  <a:pt x="152999" y="176071"/>
                  <a:pt x="150124" y="175353"/>
                  <a:pt x="149046" y="173202"/>
                </a:cubicBezTo>
                <a:cubicBezTo>
                  <a:pt x="147609" y="171050"/>
                  <a:pt x="148327" y="168180"/>
                  <a:pt x="150843" y="167104"/>
                </a:cubicBezTo>
                <a:cubicBezTo>
                  <a:pt x="153717" y="165670"/>
                  <a:pt x="156232" y="163518"/>
                  <a:pt x="158388" y="161366"/>
                </a:cubicBezTo>
                <a:cubicBezTo>
                  <a:pt x="164497" y="155269"/>
                  <a:pt x="167731" y="147020"/>
                  <a:pt x="167731" y="138770"/>
                </a:cubicBezTo>
                <a:cubicBezTo>
                  <a:pt x="167731" y="130163"/>
                  <a:pt x="164497" y="122272"/>
                  <a:pt x="158388" y="116175"/>
                </a:cubicBezTo>
                <a:lnTo>
                  <a:pt x="120300" y="78157"/>
                </a:lnTo>
                <a:cubicBezTo>
                  <a:pt x="114192" y="71881"/>
                  <a:pt x="106017" y="68743"/>
                  <a:pt x="97798" y="68743"/>
                </a:cubicBezTo>
                <a:close/>
                <a:moveTo>
                  <a:pt x="97708" y="59597"/>
                </a:moveTo>
                <a:cubicBezTo>
                  <a:pt x="108353" y="59597"/>
                  <a:pt x="119043" y="63632"/>
                  <a:pt x="127127" y="71701"/>
                </a:cubicBezTo>
                <a:lnTo>
                  <a:pt x="164856" y="109360"/>
                </a:lnTo>
                <a:cubicBezTo>
                  <a:pt x="170605" y="115099"/>
                  <a:pt x="174199" y="121913"/>
                  <a:pt x="175995" y="129445"/>
                </a:cubicBezTo>
                <a:cubicBezTo>
                  <a:pt x="183541" y="131239"/>
                  <a:pt x="190368" y="134825"/>
                  <a:pt x="195758" y="140205"/>
                </a:cubicBezTo>
                <a:lnTo>
                  <a:pt x="233846" y="178223"/>
                </a:lnTo>
                <a:cubicBezTo>
                  <a:pt x="241392" y="186113"/>
                  <a:pt x="245704" y="196156"/>
                  <a:pt x="245704" y="207633"/>
                </a:cubicBezTo>
                <a:cubicBezTo>
                  <a:pt x="245704" y="218392"/>
                  <a:pt x="241392" y="228794"/>
                  <a:pt x="233846" y="236684"/>
                </a:cubicBezTo>
                <a:cubicBezTo>
                  <a:pt x="225941" y="244216"/>
                  <a:pt x="215521" y="248878"/>
                  <a:pt x="204382" y="248878"/>
                </a:cubicBezTo>
                <a:cubicBezTo>
                  <a:pt x="193602" y="248878"/>
                  <a:pt x="182822" y="244216"/>
                  <a:pt x="174917" y="236684"/>
                </a:cubicBezTo>
                <a:lnTo>
                  <a:pt x="137188" y="198666"/>
                </a:lnTo>
                <a:cubicBezTo>
                  <a:pt x="131439" y="193286"/>
                  <a:pt x="127846" y="186113"/>
                  <a:pt x="126409" y="178940"/>
                </a:cubicBezTo>
                <a:cubicBezTo>
                  <a:pt x="118863" y="177147"/>
                  <a:pt x="112036" y="173202"/>
                  <a:pt x="106287" y="167822"/>
                </a:cubicBezTo>
                <a:lnTo>
                  <a:pt x="68558" y="130163"/>
                </a:lnTo>
                <a:cubicBezTo>
                  <a:pt x="52388" y="114023"/>
                  <a:pt x="52388" y="87841"/>
                  <a:pt x="68558" y="71701"/>
                </a:cubicBezTo>
                <a:cubicBezTo>
                  <a:pt x="76463" y="63632"/>
                  <a:pt x="87063" y="59597"/>
                  <a:pt x="97708" y="59597"/>
                </a:cubicBezTo>
                <a:close/>
                <a:moveTo>
                  <a:pt x="153014" y="0"/>
                </a:moveTo>
                <a:cubicBezTo>
                  <a:pt x="237460" y="0"/>
                  <a:pt x="306027" y="68847"/>
                  <a:pt x="306027" y="152833"/>
                </a:cubicBezTo>
                <a:cubicBezTo>
                  <a:pt x="306027" y="237540"/>
                  <a:pt x="237460" y="306027"/>
                  <a:pt x="153014" y="306027"/>
                </a:cubicBezTo>
                <a:lnTo>
                  <a:pt x="118369" y="306027"/>
                </a:lnTo>
                <a:cubicBezTo>
                  <a:pt x="115843" y="306027"/>
                  <a:pt x="114039" y="303864"/>
                  <a:pt x="114039" y="301341"/>
                </a:cubicBezTo>
                <a:cubicBezTo>
                  <a:pt x="114039" y="298818"/>
                  <a:pt x="115843" y="296655"/>
                  <a:pt x="118369" y="296655"/>
                </a:cubicBezTo>
                <a:lnTo>
                  <a:pt x="153014" y="296655"/>
                </a:lnTo>
                <a:cubicBezTo>
                  <a:pt x="232408" y="296655"/>
                  <a:pt x="297005" y="232133"/>
                  <a:pt x="297005" y="152833"/>
                </a:cubicBezTo>
                <a:cubicBezTo>
                  <a:pt x="297005" y="73893"/>
                  <a:pt x="232408" y="9372"/>
                  <a:pt x="153014" y="9372"/>
                </a:cubicBezTo>
                <a:cubicBezTo>
                  <a:pt x="73620" y="9372"/>
                  <a:pt x="9022" y="73893"/>
                  <a:pt x="9022" y="152833"/>
                </a:cubicBezTo>
                <a:lnTo>
                  <a:pt x="9022" y="187437"/>
                </a:lnTo>
                <a:cubicBezTo>
                  <a:pt x="9022" y="190320"/>
                  <a:pt x="7217" y="192123"/>
                  <a:pt x="4330" y="192123"/>
                </a:cubicBezTo>
                <a:cubicBezTo>
                  <a:pt x="1804" y="192123"/>
                  <a:pt x="0" y="190320"/>
                  <a:pt x="0" y="187437"/>
                </a:cubicBezTo>
                <a:lnTo>
                  <a:pt x="0" y="152833"/>
                </a:lnTo>
                <a:cubicBezTo>
                  <a:pt x="0" y="68847"/>
                  <a:pt x="68568" y="0"/>
                  <a:pt x="15301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0915EF51-4C81-7542-BFC7-2F78A9E64F48}"/>
              </a:ext>
            </a:extLst>
          </p:cNvPr>
          <p:cNvSpPr txBox="1">
            <a:spLocks/>
          </p:cNvSpPr>
          <p:nvPr/>
        </p:nvSpPr>
        <p:spPr>
          <a:xfrm>
            <a:off x="8783264" y="2699114"/>
            <a:ext cx="3408735" cy="1167756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1750"/>
              </a:lnSpc>
              <a:defRPr/>
            </a:pPr>
            <a:r>
              <a:rPr lang="en-US" sz="1600" dirty="0">
                <a:solidFill>
                  <a:srgbClr val="000000"/>
                </a:solidFill>
                <a:latin typeface="Lato Light" panose="020F0502020204030203" pitchFamily="34" charset="0"/>
                <a:ea typeface="Lato Light" panose="020F0502020204030203" pitchFamily="34" charset="0"/>
              </a:rPr>
              <a:t>Skilling up local System Integrators </a:t>
            </a:r>
          </a:p>
          <a:p>
            <a:pPr marL="285750" indent="-285750" algn="l">
              <a:lnSpc>
                <a:spcPct val="114000"/>
              </a:lnSpc>
              <a:buFont typeface="Wingdings" pitchFamily="2" charset="2"/>
              <a:buChar char="§"/>
              <a:defRPr/>
            </a:pPr>
            <a:r>
              <a:rPr lang="en-US" sz="1600" dirty="0">
                <a:solidFill>
                  <a:srgbClr val="000000"/>
                </a:solidFill>
                <a:latin typeface="Lato Light" panose="020F0502020204030203" pitchFamily="34" charset="0"/>
                <a:ea typeface="Lato Light" panose="020F0502020204030203" pitchFamily="34" charset="0"/>
              </a:rPr>
              <a:t>through skill transfer during the project implementation</a:t>
            </a:r>
          </a:p>
          <a:p>
            <a:pPr marL="285750" indent="-285750" algn="l">
              <a:lnSpc>
                <a:spcPts val="1750"/>
              </a:lnSpc>
              <a:buFont typeface="Wingdings" pitchFamily="2" charset="2"/>
              <a:buChar char="§"/>
              <a:defRPr/>
            </a:pPr>
            <a:r>
              <a:rPr lang="en-US" sz="1600" dirty="0">
                <a:solidFill>
                  <a:srgbClr val="000000"/>
                </a:solidFill>
                <a:latin typeface="Lato Light" panose="020F0502020204030203" pitchFamily="34" charset="0"/>
                <a:ea typeface="Lato Light" panose="020F0502020204030203" pitchFamily="34" charset="0"/>
              </a:rPr>
              <a:t>through an Accelerator Program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BA04C25-0C8D-8B47-9A0D-13FF3F90CCB8}"/>
              </a:ext>
            </a:extLst>
          </p:cNvPr>
          <p:cNvSpPr txBox="1"/>
          <p:nvPr/>
        </p:nvSpPr>
        <p:spPr>
          <a:xfrm>
            <a:off x="8431433" y="1998892"/>
            <a:ext cx="3789820" cy="707886"/>
          </a:xfrm>
          <a:prstGeom prst="rect">
            <a:avLst/>
          </a:prstGeom>
          <a:noFill/>
        </p:spPr>
        <p:txBody>
          <a:bodyPr wrap="none" rtlCol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9C5B"/>
                </a:solidFill>
                <a:effectLst/>
                <a:uLnTx/>
                <a:uFillTx/>
                <a:latin typeface="Poppins" pitchFamily="2" charset="77"/>
                <a:ea typeface="League Spartan" charset="0"/>
                <a:cs typeface="Poppins" pitchFamily="2" charset="77"/>
              </a:rPr>
              <a:t>2. TECHNICAL ASSISTANCE /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9C5B"/>
                </a:solidFill>
                <a:effectLst/>
                <a:uLnTx/>
                <a:uFillTx/>
                <a:latin typeface="Poppins" pitchFamily="2" charset="77"/>
                <a:ea typeface="League Spartan" charset="0"/>
                <a:cs typeface="Poppins" pitchFamily="2" charset="77"/>
              </a:rPr>
              <a:t>CAPACITY BUILDING</a:t>
            </a: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5D55A798-210B-BE48-8139-55A1E633CFAD}"/>
              </a:ext>
            </a:extLst>
          </p:cNvPr>
          <p:cNvSpPr txBox="1">
            <a:spLocks/>
          </p:cNvSpPr>
          <p:nvPr/>
        </p:nvSpPr>
        <p:spPr>
          <a:xfrm>
            <a:off x="8096216" y="5407626"/>
            <a:ext cx="3560590" cy="861903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14000"/>
              </a:lnSpc>
              <a:buFont typeface="Wingdings" pitchFamily="2" charset="2"/>
              <a:buChar char="q"/>
              <a:defRPr/>
            </a:pPr>
            <a:r>
              <a:rPr lang="en-US" sz="1600" dirty="0">
                <a:solidFill>
                  <a:srgbClr val="000000"/>
                </a:solidFill>
                <a:latin typeface="Lato Light" panose="020F0502020204030203" pitchFamily="34" charset="0"/>
                <a:ea typeface="Lato Light" panose="020F0502020204030203" pitchFamily="34" charset="0"/>
              </a:rPr>
              <a:t>After the PoC, scale up using lessons learned to include more DFSPs and additional use cases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E56F734-4530-2444-90D4-0089E1CE4DB9}"/>
              </a:ext>
            </a:extLst>
          </p:cNvPr>
          <p:cNvSpPr txBox="1"/>
          <p:nvPr/>
        </p:nvSpPr>
        <p:spPr>
          <a:xfrm>
            <a:off x="7924110" y="4763366"/>
            <a:ext cx="4264309" cy="707886"/>
          </a:xfrm>
          <a:prstGeom prst="rect">
            <a:avLst/>
          </a:prstGeom>
          <a:noFill/>
        </p:spPr>
        <p:txBody>
          <a:bodyPr wrap="none" rtlCol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65BF73"/>
                </a:solidFill>
                <a:effectLst/>
                <a:uLnTx/>
                <a:uFillTx/>
                <a:latin typeface="Poppins" pitchFamily="2" charset="77"/>
                <a:ea typeface="League Spartan" charset="0"/>
                <a:cs typeface="Poppins" pitchFamily="2" charset="77"/>
              </a:rPr>
              <a:t>3. LEARNING AND PREPARATION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65BF73"/>
                </a:solidFill>
                <a:effectLst/>
                <a:uLnTx/>
                <a:uFillTx/>
                <a:latin typeface="Poppins" pitchFamily="2" charset="77"/>
                <a:ea typeface="League Spartan" charset="0"/>
                <a:cs typeface="Poppins" pitchFamily="2" charset="77"/>
              </a:rPr>
              <a:t>FOR SCALING</a:t>
            </a:r>
          </a:p>
        </p:txBody>
      </p:sp>
      <p:sp>
        <p:nvSpPr>
          <p:cNvPr id="32" name="Subtitle 2">
            <a:extLst>
              <a:ext uri="{FF2B5EF4-FFF2-40B4-BE49-F238E27FC236}">
                <a16:creationId xmlns:a16="http://schemas.microsoft.com/office/drawing/2014/main" id="{FAEC78D8-6860-8641-858C-18CE9B8591B0}"/>
              </a:ext>
            </a:extLst>
          </p:cNvPr>
          <p:cNvSpPr txBox="1">
            <a:spLocks/>
          </p:cNvSpPr>
          <p:nvPr/>
        </p:nvSpPr>
        <p:spPr>
          <a:xfrm>
            <a:off x="184185" y="3800508"/>
            <a:ext cx="3589600" cy="861903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85750" algn="l" defTabSz="1087636" rtl="0" eaLnBrk="1" fontAlgn="auto" latinLnBrk="0" hangingPunct="1">
              <a:lnSpc>
                <a:spcPct val="114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Demonstrate interoperability of person to person transfers between different types of DFSPs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5FE9209-B4FD-8A47-BE7D-3A1AE25CFB6E}"/>
              </a:ext>
            </a:extLst>
          </p:cNvPr>
          <p:cNvSpPr txBox="1"/>
          <p:nvPr/>
        </p:nvSpPr>
        <p:spPr>
          <a:xfrm>
            <a:off x="2273841" y="3417620"/>
            <a:ext cx="1170513" cy="400110"/>
          </a:xfrm>
          <a:prstGeom prst="rect">
            <a:avLst/>
          </a:prstGeom>
          <a:noFill/>
        </p:spPr>
        <p:txBody>
          <a:bodyPr wrap="none" rtlCol="0" anchor="t" anchorCtr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ACC41"/>
                </a:solidFill>
                <a:effectLst/>
                <a:uLnTx/>
                <a:uFillTx/>
                <a:latin typeface="Poppins" pitchFamily="2" charset="77"/>
                <a:ea typeface="League Spartan" charset="0"/>
                <a:cs typeface="Poppins" pitchFamily="2" charset="77"/>
              </a:rPr>
              <a:t>1. DEMO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A385D4D-EDE8-C45A-EBA7-49C106B01458}"/>
              </a:ext>
            </a:extLst>
          </p:cNvPr>
          <p:cNvSpPr>
            <a:spLocks noGrp="1"/>
          </p:cNvSpPr>
          <p:nvPr/>
        </p:nvSpPr>
        <p:spPr>
          <a:xfrm>
            <a:off x="-31724" y="83527"/>
            <a:ext cx="12223723" cy="800100"/>
          </a:xfrm>
          <a:prstGeom prst="roundRect">
            <a:avLst>
              <a:gd name="adj" fmla="val 50000"/>
            </a:avLst>
          </a:prstGeom>
          <a:solidFill>
            <a:srgbClr val="002060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	Objectives of the PoC</a:t>
            </a:r>
            <a:endParaRPr kumimoji="0" lang="en-KE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pic>
        <p:nvPicPr>
          <p:cNvPr id="2" name="Picture 1" descr="Chart, pie chart&#10;&#10;Description automatically generated">
            <a:extLst>
              <a:ext uri="{FF2B5EF4-FFF2-40B4-BE49-F238E27FC236}">
                <a16:creationId xmlns:a16="http://schemas.microsoft.com/office/drawing/2014/main" id="{8741B836-95E1-DE60-386F-9EF8E5023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24" y="92432"/>
            <a:ext cx="789772" cy="78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959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2796E44-6202-9C41-B139-D869FDE78DAE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3357300" y="3657021"/>
            <a:ext cx="1794355" cy="5825"/>
          </a:xfrm>
          <a:prstGeom prst="line">
            <a:avLst/>
          </a:prstGeom>
          <a:ln w="38100"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5E0C31EC-4AC6-F848-9E36-5386152A0646}"/>
              </a:ext>
            </a:extLst>
          </p:cNvPr>
          <p:cNvCxnSpPr>
            <a:cxnSpLocks/>
          </p:cNvCxnSpPr>
          <p:nvPr/>
        </p:nvCxnSpPr>
        <p:spPr>
          <a:xfrm flipH="1">
            <a:off x="7043822" y="3750227"/>
            <a:ext cx="1790880" cy="7819"/>
          </a:xfrm>
          <a:prstGeom prst="line">
            <a:avLst/>
          </a:prstGeom>
          <a:ln w="38100">
            <a:solidFill>
              <a:schemeClr val="accent4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hape 23">
            <a:extLst>
              <a:ext uri="{FF2B5EF4-FFF2-40B4-BE49-F238E27FC236}">
                <a16:creationId xmlns:a16="http://schemas.microsoft.com/office/drawing/2014/main" id="{3823931D-7814-814A-85E6-9B85B42CCC73}"/>
              </a:ext>
            </a:extLst>
          </p:cNvPr>
          <p:cNvSpPr/>
          <p:nvPr/>
        </p:nvSpPr>
        <p:spPr>
          <a:xfrm>
            <a:off x="6997156" y="2005098"/>
            <a:ext cx="1837546" cy="247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914" y="0"/>
                </a:lnTo>
                <a:lnTo>
                  <a:pt x="21600" y="0"/>
                </a:lnTo>
              </a:path>
            </a:pathLst>
          </a:custGeom>
          <a:noFill/>
          <a:ln w="38100" cap="flat">
            <a:solidFill>
              <a:schemeClr val="accent5"/>
            </a:solidFill>
            <a:prstDash val="solid"/>
            <a:miter lim="400000"/>
            <a:tailEnd type="oval"/>
          </a:ln>
          <a:effectLst/>
        </p:spPr>
        <p:txBody>
          <a:bodyPr wrap="square" lIns="50787" tIns="50787" rIns="50787" bIns="50787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35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17" name="Shape 24">
            <a:extLst>
              <a:ext uri="{FF2B5EF4-FFF2-40B4-BE49-F238E27FC236}">
                <a16:creationId xmlns:a16="http://schemas.microsoft.com/office/drawing/2014/main" id="{039BE1B2-F6BE-2F41-9FC2-7CB35575932B}"/>
              </a:ext>
            </a:extLst>
          </p:cNvPr>
          <p:cNvSpPr/>
          <p:nvPr/>
        </p:nvSpPr>
        <p:spPr>
          <a:xfrm rot="10800000" flipH="1">
            <a:off x="6997156" y="5127396"/>
            <a:ext cx="1790880" cy="2478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914" y="0"/>
                </a:lnTo>
                <a:lnTo>
                  <a:pt x="21600" y="0"/>
                </a:lnTo>
              </a:path>
            </a:pathLst>
          </a:custGeom>
          <a:noFill/>
          <a:ln w="38100" cap="flat">
            <a:solidFill>
              <a:schemeClr val="accent3"/>
            </a:solidFill>
            <a:prstDash val="solid"/>
            <a:miter lim="400000"/>
            <a:tailEnd type="oval"/>
          </a:ln>
          <a:effectLst/>
        </p:spPr>
        <p:txBody>
          <a:bodyPr wrap="square" lIns="50787" tIns="50787" rIns="50787" bIns="50787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35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19" name="Shape 26">
            <a:extLst>
              <a:ext uri="{FF2B5EF4-FFF2-40B4-BE49-F238E27FC236}">
                <a16:creationId xmlns:a16="http://schemas.microsoft.com/office/drawing/2014/main" id="{0527CFF2-CD9F-E948-B700-DFB6E9DEF1A2}"/>
              </a:ext>
            </a:extLst>
          </p:cNvPr>
          <p:cNvSpPr/>
          <p:nvPr/>
        </p:nvSpPr>
        <p:spPr>
          <a:xfrm>
            <a:off x="3357300" y="2005098"/>
            <a:ext cx="1837545" cy="2478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18686" y="0"/>
                </a:lnTo>
                <a:lnTo>
                  <a:pt x="0" y="0"/>
                </a:lnTo>
              </a:path>
            </a:pathLst>
          </a:custGeom>
          <a:noFill/>
          <a:ln w="38100" cap="flat">
            <a:solidFill>
              <a:schemeClr val="accent6"/>
            </a:solidFill>
            <a:prstDash val="solid"/>
            <a:miter lim="400000"/>
            <a:tailEnd type="oval"/>
          </a:ln>
          <a:effectLst/>
        </p:spPr>
        <p:txBody>
          <a:bodyPr wrap="square" lIns="50787" tIns="50787" rIns="50787" bIns="50787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35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20" name="Shape 27">
            <a:extLst>
              <a:ext uri="{FF2B5EF4-FFF2-40B4-BE49-F238E27FC236}">
                <a16:creationId xmlns:a16="http://schemas.microsoft.com/office/drawing/2014/main" id="{CF56C402-AB80-C24A-AA5D-9C24C86D5F49}"/>
              </a:ext>
            </a:extLst>
          </p:cNvPr>
          <p:cNvSpPr/>
          <p:nvPr/>
        </p:nvSpPr>
        <p:spPr>
          <a:xfrm>
            <a:off x="3357300" y="5127396"/>
            <a:ext cx="1837545" cy="2478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18686" y="21600"/>
                </a:lnTo>
                <a:lnTo>
                  <a:pt x="0" y="21600"/>
                </a:lnTo>
              </a:path>
            </a:pathLst>
          </a:custGeom>
          <a:noFill/>
          <a:ln w="38100" cap="flat">
            <a:solidFill>
              <a:schemeClr val="accent2"/>
            </a:solidFill>
            <a:prstDash val="solid"/>
            <a:miter lim="400000"/>
            <a:tailEnd type="oval"/>
          </a:ln>
          <a:effectLst/>
        </p:spPr>
        <p:txBody>
          <a:bodyPr wrap="square" lIns="50787" tIns="50787" rIns="50787" bIns="50787" numCol="1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35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9" name="Shape 6">
            <a:extLst>
              <a:ext uri="{FF2B5EF4-FFF2-40B4-BE49-F238E27FC236}">
                <a16:creationId xmlns:a16="http://schemas.microsoft.com/office/drawing/2014/main" id="{FA121374-F8BD-2649-8088-99DB17D30EEC}"/>
              </a:ext>
            </a:extLst>
          </p:cNvPr>
          <p:cNvSpPr/>
          <p:nvPr/>
        </p:nvSpPr>
        <p:spPr>
          <a:xfrm>
            <a:off x="4198407" y="1480511"/>
            <a:ext cx="1896834" cy="21906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0" y="10802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6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35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5D4A88EC-DE8A-A94C-BC14-585E653A1DDA}"/>
              </a:ext>
            </a:extLst>
          </p:cNvPr>
          <p:cNvSpPr/>
          <p:nvPr/>
        </p:nvSpPr>
        <p:spPr>
          <a:xfrm>
            <a:off x="4203074" y="2567614"/>
            <a:ext cx="1897162" cy="21904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4" y="21600"/>
                </a:lnTo>
                <a:lnTo>
                  <a:pt x="21600" y="1080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35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11" name="Shape 8">
            <a:extLst>
              <a:ext uri="{FF2B5EF4-FFF2-40B4-BE49-F238E27FC236}">
                <a16:creationId xmlns:a16="http://schemas.microsoft.com/office/drawing/2014/main" id="{B5FC2F9E-F6D2-4448-856A-46F1B77BCA85}"/>
              </a:ext>
            </a:extLst>
          </p:cNvPr>
          <p:cNvSpPr/>
          <p:nvPr/>
        </p:nvSpPr>
        <p:spPr>
          <a:xfrm>
            <a:off x="4198407" y="3659125"/>
            <a:ext cx="1896834" cy="21906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lnTo>
                  <a:pt x="0" y="10798"/>
                </a:lnTo>
                <a:lnTo>
                  <a:pt x="21600" y="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35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12" name="Shape 9">
            <a:extLst>
              <a:ext uri="{FF2B5EF4-FFF2-40B4-BE49-F238E27FC236}">
                <a16:creationId xmlns:a16="http://schemas.microsoft.com/office/drawing/2014/main" id="{14A1A508-408A-B84C-9CBA-05B41BBE3441}"/>
              </a:ext>
            </a:extLst>
          </p:cNvPr>
          <p:cNvSpPr/>
          <p:nvPr/>
        </p:nvSpPr>
        <p:spPr>
          <a:xfrm>
            <a:off x="6100235" y="1480511"/>
            <a:ext cx="1896835" cy="21906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10802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35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13" name="Shape 10">
            <a:extLst>
              <a:ext uri="{FF2B5EF4-FFF2-40B4-BE49-F238E27FC236}">
                <a16:creationId xmlns:a16="http://schemas.microsoft.com/office/drawing/2014/main" id="{13F9ED47-07D5-EC4D-95FA-4FD3167B335B}"/>
              </a:ext>
            </a:extLst>
          </p:cNvPr>
          <p:cNvSpPr/>
          <p:nvPr/>
        </p:nvSpPr>
        <p:spPr>
          <a:xfrm>
            <a:off x="6095241" y="2567614"/>
            <a:ext cx="1897162" cy="21904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596" y="21600"/>
                </a:lnTo>
                <a:lnTo>
                  <a:pt x="0" y="10801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35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14" name="Shape 11">
            <a:extLst>
              <a:ext uri="{FF2B5EF4-FFF2-40B4-BE49-F238E27FC236}">
                <a16:creationId xmlns:a16="http://schemas.microsoft.com/office/drawing/2014/main" id="{2FB5D029-68E0-9E4F-AB7E-60A0D5CCAA4C}"/>
              </a:ext>
            </a:extLst>
          </p:cNvPr>
          <p:cNvSpPr/>
          <p:nvPr/>
        </p:nvSpPr>
        <p:spPr>
          <a:xfrm>
            <a:off x="6100235" y="3659125"/>
            <a:ext cx="1896835" cy="21906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21600" y="10798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35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8" name="Shape 13">
            <a:extLst>
              <a:ext uri="{FF2B5EF4-FFF2-40B4-BE49-F238E27FC236}">
                <a16:creationId xmlns:a16="http://schemas.microsoft.com/office/drawing/2014/main" id="{F3535990-637B-BF40-8861-534080F66C93}"/>
              </a:ext>
            </a:extLst>
          </p:cNvPr>
          <p:cNvSpPr/>
          <p:nvPr/>
        </p:nvSpPr>
        <p:spPr>
          <a:xfrm>
            <a:off x="5146660" y="2575837"/>
            <a:ext cx="1897162" cy="21906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0"/>
                </a:moveTo>
                <a:lnTo>
                  <a:pt x="21600" y="5400"/>
                </a:lnTo>
                <a:lnTo>
                  <a:pt x="21600" y="16200"/>
                </a:lnTo>
                <a:lnTo>
                  <a:pt x="10800" y="216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rgbClr val="FFFFFF">
              <a:alpha val="50000"/>
            </a:srgbClr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t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3599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87B4A472-BDA7-454A-8CFF-B4B4F307C2CF}"/>
              </a:ext>
            </a:extLst>
          </p:cNvPr>
          <p:cNvSpPr txBox="1">
            <a:spLocks/>
          </p:cNvSpPr>
          <p:nvPr/>
        </p:nvSpPr>
        <p:spPr>
          <a:xfrm>
            <a:off x="8965643" y="1427906"/>
            <a:ext cx="3079445" cy="1708353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85750" algn="l" defTabSz="1087636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participants</a:t>
            </a:r>
          </a:p>
          <a:p>
            <a:pPr marL="285750" marR="0" lvl="0" indent="-285750" algn="l" defTabSz="1087636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Prime Minister’s Office/</a:t>
            </a:r>
            <a:r>
              <a:rPr lang="en-US" sz="1400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Central Bank - BCRG , </a:t>
            </a:r>
          </a:p>
          <a:p>
            <a:pPr marL="285750" marR="0" lvl="0" indent="-285750" algn="l" defTabSz="1087636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ThitsaWorks,/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Technolyne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</a:p>
          <a:p>
            <a:pPr marL="285750" marR="0" lvl="0" indent="-285750" algn="l" defTabSz="1087636" rtl="0" eaLnBrk="1" fontAlgn="auto" latinLnBrk="0" hangingPunct="1">
              <a:lnSpc>
                <a:spcPct val="12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AfricaNenda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Fondation</a:t>
            </a: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kumimoji="0" lang="en-US" sz="14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Mojaloop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B991154-26AA-A34E-9323-5D9AA17BDFE7}"/>
              </a:ext>
            </a:extLst>
          </p:cNvPr>
          <p:cNvSpPr txBox="1"/>
          <p:nvPr/>
        </p:nvSpPr>
        <p:spPr>
          <a:xfrm>
            <a:off x="8965643" y="1125455"/>
            <a:ext cx="601447" cy="400110"/>
          </a:xfrm>
          <a:prstGeom prst="rect">
            <a:avLst/>
          </a:prstGeom>
          <a:noFill/>
        </p:spPr>
        <p:txBody>
          <a:bodyPr wrap="none" rtlCol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4DC1C1"/>
                </a:solidFill>
                <a:effectLst/>
                <a:uLnTx/>
                <a:uFillTx/>
                <a:latin typeface="Poppins" pitchFamily="2" charset="77"/>
                <a:ea typeface="League Spartan" charset="0"/>
                <a:cs typeface="Poppins" pitchFamily="2" charset="77"/>
              </a:rPr>
              <a:t>PIU</a:t>
            </a:r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698F7FD5-F64C-A74B-A886-AD8A6D8B0B15}"/>
              </a:ext>
            </a:extLst>
          </p:cNvPr>
          <p:cNvSpPr txBox="1">
            <a:spLocks/>
          </p:cNvSpPr>
          <p:nvPr/>
        </p:nvSpPr>
        <p:spPr>
          <a:xfrm>
            <a:off x="9046565" y="3590876"/>
            <a:ext cx="2244044" cy="276999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87636" rtl="0" eaLnBrk="1" fontAlgn="auto" latinLnBrk="0" hangingPunct="1">
              <a:lnSpc>
                <a:spcPts val="17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5-6 months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A0E46B2-BFBC-7A40-B3E6-D164E77B9F7D}"/>
              </a:ext>
            </a:extLst>
          </p:cNvPr>
          <p:cNvSpPr txBox="1"/>
          <p:nvPr/>
        </p:nvSpPr>
        <p:spPr>
          <a:xfrm>
            <a:off x="8954448" y="3263472"/>
            <a:ext cx="2596996" cy="400110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B3856"/>
                </a:solidFill>
                <a:effectLst/>
                <a:uLnTx/>
                <a:uFillTx/>
                <a:latin typeface="Poppins" pitchFamily="2" charset="77"/>
                <a:ea typeface="League Spartan" charset="0"/>
                <a:cs typeface="Poppins" pitchFamily="2" charset="77"/>
              </a:rPr>
              <a:t>DURATION</a:t>
            </a:r>
          </a:p>
        </p:txBody>
      </p:sp>
      <p:sp>
        <p:nvSpPr>
          <p:cNvPr id="33" name="Subtitle 2">
            <a:extLst>
              <a:ext uri="{FF2B5EF4-FFF2-40B4-BE49-F238E27FC236}">
                <a16:creationId xmlns:a16="http://schemas.microsoft.com/office/drawing/2014/main" id="{6CDCF709-28C9-994B-9B47-B5C54CD0CD82}"/>
              </a:ext>
            </a:extLst>
          </p:cNvPr>
          <p:cNvSpPr txBox="1">
            <a:spLocks/>
          </p:cNvSpPr>
          <p:nvPr/>
        </p:nvSpPr>
        <p:spPr>
          <a:xfrm>
            <a:off x="8800582" y="4656166"/>
            <a:ext cx="3210386" cy="2040559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85750" algn="l" defTabSz="1087636" rtl="0" eaLnBrk="1" fontAlgn="auto" latinLnBrk="0" hangingPunct="1">
              <a:lnSpc>
                <a:spcPts val="17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Extension to include more DFSPs,</a:t>
            </a:r>
          </a:p>
          <a:p>
            <a:pPr marL="285750" marR="0" lvl="0" indent="-285750" algn="l" defTabSz="1087636" rtl="0" eaLnBrk="1" fontAlgn="auto" latinLnBrk="0" hangingPunct="1">
              <a:lnSpc>
                <a:spcPts val="17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Integration of merchant and government payments, </a:t>
            </a:r>
          </a:p>
          <a:p>
            <a:pPr marL="285750" marR="0" lvl="0" indent="-285750" algn="l" defTabSz="1087636" rtl="0" eaLnBrk="1" fontAlgn="auto" latinLnBrk="0" hangingPunct="1">
              <a:lnSpc>
                <a:spcPts val="17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Collaboration with more local system integrators</a:t>
            </a:r>
          </a:p>
          <a:p>
            <a:pPr marL="285750" marR="0" lvl="0" indent="-285750" algn="l" defTabSz="1087636" rtl="0" eaLnBrk="1" fontAlgn="auto" latinLnBrk="0" hangingPunct="1">
              <a:lnSpc>
                <a:spcPts val="17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US" sz="1600" b="1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More</a:t>
            </a:r>
            <a:r>
              <a:rPr lang="en-US" sz="1600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: use cases, participants, SIs.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82E8D0B-3658-8248-A018-D44039271388}"/>
              </a:ext>
            </a:extLst>
          </p:cNvPr>
          <p:cNvSpPr txBox="1"/>
          <p:nvPr/>
        </p:nvSpPr>
        <p:spPr>
          <a:xfrm>
            <a:off x="8935989" y="4279202"/>
            <a:ext cx="2217274" cy="400110"/>
          </a:xfrm>
          <a:prstGeom prst="rect">
            <a:avLst/>
          </a:prstGeom>
          <a:noFill/>
        </p:spPr>
        <p:txBody>
          <a:bodyPr wrap="none" rtlCol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65BF73"/>
                </a:solidFill>
                <a:effectLst/>
                <a:uLnTx/>
                <a:uFillTx/>
                <a:latin typeface="Poppins" pitchFamily="2" charset="77"/>
                <a:ea typeface="League Spartan" charset="0"/>
                <a:cs typeface="Poppins" pitchFamily="2" charset="77"/>
              </a:rPr>
              <a:t>Post PoC PHASE</a:t>
            </a:r>
          </a:p>
        </p:txBody>
      </p:sp>
      <p:sp>
        <p:nvSpPr>
          <p:cNvPr id="36" name="Subtitle 2">
            <a:extLst>
              <a:ext uri="{FF2B5EF4-FFF2-40B4-BE49-F238E27FC236}">
                <a16:creationId xmlns:a16="http://schemas.microsoft.com/office/drawing/2014/main" id="{152FD747-E436-444C-8158-06A45D3DBDEA}"/>
              </a:ext>
            </a:extLst>
          </p:cNvPr>
          <p:cNvSpPr txBox="1">
            <a:spLocks/>
          </p:cNvSpPr>
          <p:nvPr/>
        </p:nvSpPr>
        <p:spPr>
          <a:xfrm>
            <a:off x="164123" y="1828492"/>
            <a:ext cx="3081035" cy="738664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85750" algn="l" defTabSz="1087636" rtl="0" eaLnBrk="1" fontAlgn="auto" latinLnBrk="0" hangingPunct="1">
              <a:lnSpc>
                <a:spcPts val="17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Based on the DPI platform,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Mojaloop</a:t>
            </a:r>
            <a:r>
              <a:rPr lang="en-US" sz="1600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hosted in the cloud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C823201-0659-834F-A28F-B7A29C23BB94}"/>
              </a:ext>
            </a:extLst>
          </p:cNvPr>
          <p:cNvSpPr txBox="1"/>
          <p:nvPr/>
        </p:nvSpPr>
        <p:spPr>
          <a:xfrm>
            <a:off x="1304215" y="1505384"/>
            <a:ext cx="1944764" cy="400110"/>
          </a:xfrm>
          <a:prstGeom prst="rect">
            <a:avLst/>
          </a:prstGeom>
          <a:noFill/>
        </p:spPr>
        <p:txBody>
          <a:bodyPr wrap="none" rtlCol="0" anchor="t" anchorCtr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65BE73">
                    <a:lumMod val="75000"/>
                  </a:srgbClr>
                </a:solidFill>
                <a:effectLst/>
                <a:uLnTx/>
                <a:uFillTx/>
                <a:latin typeface="Poppins" pitchFamily="2" charset="77"/>
                <a:ea typeface="League Spartan" charset="0"/>
                <a:cs typeface="Poppins" pitchFamily="2" charset="77"/>
              </a:rPr>
              <a:t>TECHNOLOGY</a:t>
            </a:r>
          </a:p>
        </p:txBody>
      </p:sp>
      <p:sp>
        <p:nvSpPr>
          <p:cNvPr id="38" name="Subtitle 2">
            <a:extLst>
              <a:ext uri="{FF2B5EF4-FFF2-40B4-BE49-F238E27FC236}">
                <a16:creationId xmlns:a16="http://schemas.microsoft.com/office/drawing/2014/main" id="{63EA91AF-861B-194F-9369-219991C3B7EA}"/>
              </a:ext>
            </a:extLst>
          </p:cNvPr>
          <p:cNvSpPr txBox="1">
            <a:spLocks/>
          </p:cNvSpPr>
          <p:nvPr/>
        </p:nvSpPr>
        <p:spPr>
          <a:xfrm>
            <a:off x="164123" y="3465133"/>
            <a:ext cx="3081035" cy="969496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85750" algn="l" defTabSz="1087636" rtl="0" eaLnBrk="1" fontAlgn="auto" latinLnBrk="0" hangingPunct="1">
              <a:lnSpc>
                <a:spcPts val="17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P2P transfers, between different participants, and for various types of accounts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3848753-A518-BC45-A6E7-55B101F533F6}"/>
              </a:ext>
            </a:extLst>
          </p:cNvPr>
          <p:cNvSpPr txBox="1"/>
          <p:nvPr/>
        </p:nvSpPr>
        <p:spPr>
          <a:xfrm>
            <a:off x="1846030" y="3142025"/>
            <a:ext cx="1402949" cy="400110"/>
          </a:xfrm>
          <a:prstGeom prst="rect">
            <a:avLst/>
          </a:prstGeom>
          <a:noFill/>
        </p:spPr>
        <p:txBody>
          <a:bodyPr wrap="none" rtlCol="0" anchor="t" anchorCtr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ACC41"/>
                </a:solidFill>
                <a:effectLst/>
                <a:uLnTx/>
                <a:uFillTx/>
                <a:latin typeface="Poppins" pitchFamily="2" charset="77"/>
                <a:ea typeface="League Spartan" charset="0"/>
                <a:cs typeface="Poppins" pitchFamily="2" charset="77"/>
              </a:rPr>
              <a:t>SERVICES</a:t>
            </a:r>
          </a:p>
        </p:txBody>
      </p:sp>
      <p:sp>
        <p:nvSpPr>
          <p:cNvPr id="40" name="Subtitle 2">
            <a:extLst>
              <a:ext uri="{FF2B5EF4-FFF2-40B4-BE49-F238E27FC236}">
                <a16:creationId xmlns:a16="http://schemas.microsoft.com/office/drawing/2014/main" id="{362015BB-E9FA-F949-9ED5-F1EC37E4250D}"/>
              </a:ext>
            </a:extLst>
          </p:cNvPr>
          <p:cNvSpPr txBox="1">
            <a:spLocks/>
          </p:cNvSpPr>
          <p:nvPr/>
        </p:nvSpPr>
        <p:spPr>
          <a:xfrm>
            <a:off x="184595" y="5002420"/>
            <a:ext cx="3081035" cy="1310808"/>
          </a:xfrm>
          <a:prstGeom prst="rect">
            <a:avLst/>
          </a:prstGeom>
        </p:spPr>
        <p:txBody>
          <a:bodyPr vert="horz" wrap="square" lIns="45720" tIns="22860" rIns="45720" bIns="22860" rtlCol="0" anchor="t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85750" algn="l" defTabSz="1087636" rtl="0" eaLnBrk="1" fontAlgn="auto" latinLnBrk="0" hangingPunct="1">
              <a:lnSpc>
                <a:spcPts val="17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 MFIs, </a:t>
            </a:r>
          </a:p>
          <a:p>
            <a:pPr marL="285750" marR="0" lvl="0" indent="-285750" algn="l" defTabSz="1087636" rtl="0" eaLnBrk="1" fontAlgn="auto" latinLnBrk="0" hangingPunct="1">
              <a:lnSpc>
                <a:spcPts val="17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 </a:t>
            </a:r>
            <a:r>
              <a:rPr lang="en-US" sz="1600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banks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</a:p>
          <a:p>
            <a:pPr marL="285750" marR="0" lvl="0" indent="-285750" algn="l" defTabSz="1087636" rtl="0" eaLnBrk="1" fontAlgn="auto" latinLnBrk="0" hangingPunct="1">
              <a:lnSpc>
                <a:spcPts val="17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 mobile money operators/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fintechs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r" defTabSz="1087636" rtl="0" eaLnBrk="1" fontAlgn="auto" latinLnBrk="0" hangingPunct="1">
              <a:lnSpc>
                <a:spcPts val="175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ato Light" panose="020F0502020204030203" pitchFamily="34" charset="0"/>
                <a:ea typeface="Lato Light" panose="020F0502020204030203" pitchFamily="34" charset="0"/>
                <a:cs typeface="Mukta ExtraLight" panose="020B0000000000000000" pitchFamily="34" charset="77"/>
              </a:rPr>
              <a:t>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866E135-95AB-C24F-BA94-5252DDC1C21E}"/>
              </a:ext>
            </a:extLst>
          </p:cNvPr>
          <p:cNvSpPr txBox="1"/>
          <p:nvPr/>
        </p:nvSpPr>
        <p:spPr>
          <a:xfrm>
            <a:off x="1218890" y="4679312"/>
            <a:ext cx="2050561" cy="400110"/>
          </a:xfrm>
          <a:prstGeom prst="rect">
            <a:avLst/>
          </a:prstGeom>
          <a:noFill/>
        </p:spPr>
        <p:txBody>
          <a:bodyPr wrap="none" rtlCol="0" anchor="t" anchorCtr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89C5B"/>
                </a:solidFill>
                <a:effectLst/>
                <a:uLnTx/>
                <a:uFillTx/>
                <a:latin typeface="Poppins" pitchFamily="2" charset="77"/>
                <a:ea typeface="League Spartan" charset="0"/>
                <a:cs typeface="Poppins" pitchFamily="2" charset="77"/>
              </a:rPr>
              <a:t>PARTICIPANTS</a:t>
            </a:r>
          </a:p>
        </p:txBody>
      </p:sp>
      <p:sp>
        <p:nvSpPr>
          <p:cNvPr id="42" name="Freeform 816">
            <a:extLst>
              <a:ext uri="{FF2B5EF4-FFF2-40B4-BE49-F238E27FC236}">
                <a16:creationId xmlns:a16="http://schemas.microsoft.com/office/drawing/2014/main" id="{C7988118-931F-0D4D-9640-C8057426B1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7069" y="3419203"/>
            <a:ext cx="527589" cy="481116"/>
          </a:xfrm>
          <a:custGeom>
            <a:avLst/>
            <a:gdLst/>
            <a:ahLst/>
            <a:cxnLst/>
            <a:rect l="0" t="0" r="r" b="b"/>
            <a:pathLst>
              <a:path w="305661" h="279041">
                <a:moveTo>
                  <a:pt x="204835" y="221507"/>
                </a:moveTo>
                <a:lnTo>
                  <a:pt x="210248" y="269691"/>
                </a:lnTo>
                <a:lnTo>
                  <a:pt x="294694" y="269691"/>
                </a:lnTo>
                <a:lnTo>
                  <a:pt x="288559" y="250633"/>
                </a:lnTo>
                <a:lnTo>
                  <a:pt x="204835" y="221507"/>
                </a:lnTo>
                <a:close/>
                <a:moveTo>
                  <a:pt x="110284" y="218989"/>
                </a:moveTo>
                <a:lnTo>
                  <a:pt x="104510" y="269691"/>
                </a:lnTo>
                <a:lnTo>
                  <a:pt x="200865" y="269691"/>
                </a:lnTo>
                <a:lnTo>
                  <a:pt x="195091" y="218989"/>
                </a:lnTo>
                <a:lnTo>
                  <a:pt x="110284" y="218989"/>
                </a:lnTo>
                <a:close/>
                <a:moveTo>
                  <a:pt x="26559" y="218989"/>
                </a:moveTo>
                <a:lnTo>
                  <a:pt x="10680" y="269691"/>
                </a:lnTo>
                <a:lnTo>
                  <a:pt x="95488" y="269691"/>
                </a:lnTo>
                <a:lnTo>
                  <a:pt x="101262" y="218989"/>
                </a:lnTo>
                <a:lnTo>
                  <a:pt x="26559" y="218989"/>
                </a:lnTo>
                <a:close/>
                <a:moveTo>
                  <a:pt x="199782" y="177277"/>
                </a:moveTo>
                <a:lnTo>
                  <a:pt x="203391" y="211078"/>
                </a:lnTo>
                <a:lnTo>
                  <a:pt x="285311" y="239846"/>
                </a:lnTo>
                <a:lnTo>
                  <a:pt x="273763" y="203168"/>
                </a:lnTo>
                <a:lnTo>
                  <a:pt x="199782" y="177277"/>
                </a:lnTo>
                <a:close/>
                <a:moveTo>
                  <a:pt x="194730" y="131250"/>
                </a:moveTo>
                <a:lnTo>
                  <a:pt x="198700" y="167209"/>
                </a:lnTo>
                <a:lnTo>
                  <a:pt x="270515" y="192380"/>
                </a:lnTo>
                <a:lnTo>
                  <a:pt x="251027" y="131250"/>
                </a:lnTo>
                <a:lnTo>
                  <a:pt x="194730" y="131250"/>
                </a:lnTo>
                <a:close/>
                <a:moveTo>
                  <a:pt x="54347" y="131250"/>
                </a:moveTo>
                <a:lnTo>
                  <a:pt x="43520" y="165770"/>
                </a:lnTo>
                <a:lnTo>
                  <a:pt x="83217" y="165770"/>
                </a:lnTo>
                <a:cubicBezTo>
                  <a:pt x="85744" y="165770"/>
                  <a:pt x="87909" y="167928"/>
                  <a:pt x="87909" y="170445"/>
                </a:cubicBezTo>
                <a:cubicBezTo>
                  <a:pt x="87909" y="172962"/>
                  <a:pt x="85744" y="175120"/>
                  <a:pt x="83217" y="175120"/>
                </a:cubicBezTo>
                <a:lnTo>
                  <a:pt x="40633" y="175120"/>
                </a:lnTo>
                <a:lnTo>
                  <a:pt x="29807" y="210000"/>
                </a:lnTo>
                <a:lnTo>
                  <a:pt x="101983" y="210000"/>
                </a:lnTo>
                <a:lnTo>
                  <a:pt x="104149" y="191661"/>
                </a:lnTo>
                <a:cubicBezTo>
                  <a:pt x="104510" y="189144"/>
                  <a:pt x="106675" y="186986"/>
                  <a:pt x="109201" y="187346"/>
                </a:cubicBezTo>
                <a:cubicBezTo>
                  <a:pt x="111727" y="187705"/>
                  <a:pt x="113532" y="189863"/>
                  <a:pt x="113532" y="192380"/>
                </a:cubicBezTo>
                <a:lnTo>
                  <a:pt x="111366" y="210000"/>
                </a:lnTo>
                <a:lnTo>
                  <a:pt x="194008" y="210000"/>
                </a:lnTo>
                <a:lnTo>
                  <a:pt x="190038" y="175120"/>
                </a:lnTo>
                <a:lnTo>
                  <a:pt x="138793" y="175120"/>
                </a:lnTo>
                <a:cubicBezTo>
                  <a:pt x="136267" y="175120"/>
                  <a:pt x="134102" y="172962"/>
                  <a:pt x="134102" y="170445"/>
                </a:cubicBezTo>
                <a:cubicBezTo>
                  <a:pt x="134102" y="167928"/>
                  <a:pt x="136267" y="165770"/>
                  <a:pt x="138793" y="165770"/>
                </a:cubicBezTo>
                <a:lnTo>
                  <a:pt x="188956" y="165770"/>
                </a:lnTo>
                <a:lnTo>
                  <a:pt x="185347" y="131250"/>
                </a:lnTo>
                <a:lnTo>
                  <a:pt x="125802" y="131250"/>
                </a:lnTo>
                <a:lnTo>
                  <a:pt x="115336" y="171524"/>
                </a:lnTo>
                <a:cubicBezTo>
                  <a:pt x="114975" y="173681"/>
                  <a:pt x="113171" y="175120"/>
                  <a:pt x="111005" y="175120"/>
                </a:cubicBezTo>
                <a:cubicBezTo>
                  <a:pt x="108840" y="175120"/>
                  <a:pt x="107036" y="173681"/>
                  <a:pt x="106675" y="171524"/>
                </a:cubicBezTo>
                <a:lnTo>
                  <a:pt x="96570" y="131250"/>
                </a:lnTo>
                <a:lnTo>
                  <a:pt x="54347" y="131250"/>
                </a:lnTo>
                <a:close/>
                <a:moveTo>
                  <a:pt x="110007" y="36267"/>
                </a:moveTo>
                <a:cubicBezTo>
                  <a:pt x="102513" y="36267"/>
                  <a:pt x="96446" y="42334"/>
                  <a:pt x="96446" y="50185"/>
                </a:cubicBezTo>
                <a:cubicBezTo>
                  <a:pt x="96446" y="57680"/>
                  <a:pt x="102513" y="63746"/>
                  <a:pt x="110007" y="63746"/>
                </a:cubicBezTo>
                <a:cubicBezTo>
                  <a:pt x="117502" y="63746"/>
                  <a:pt x="123925" y="57680"/>
                  <a:pt x="123925" y="50185"/>
                </a:cubicBezTo>
                <a:cubicBezTo>
                  <a:pt x="123925" y="42334"/>
                  <a:pt x="117502" y="36267"/>
                  <a:pt x="110007" y="36267"/>
                </a:cubicBezTo>
                <a:close/>
                <a:moveTo>
                  <a:pt x="110007" y="26988"/>
                </a:moveTo>
                <a:cubicBezTo>
                  <a:pt x="122498" y="26988"/>
                  <a:pt x="132847" y="37338"/>
                  <a:pt x="132847" y="50185"/>
                </a:cubicBezTo>
                <a:cubicBezTo>
                  <a:pt x="132847" y="62676"/>
                  <a:pt x="122498" y="72668"/>
                  <a:pt x="110007" y="72668"/>
                </a:cubicBezTo>
                <a:cubicBezTo>
                  <a:pt x="97517" y="72668"/>
                  <a:pt x="87167" y="62676"/>
                  <a:pt x="87167" y="50185"/>
                </a:cubicBezTo>
                <a:cubicBezTo>
                  <a:pt x="87167" y="37338"/>
                  <a:pt x="97517" y="26988"/>
                  <a:pt x="110007" y="26988"/>
                </a:cubicBezTo>
                <a:close/>
                <a:moveTo>
                  <a:pt x="111005" y="8989"/>
                </a:moveTo>
                <a:cubicBezTo>
                  <a:pt x="87909" y="8989"/>
                  <a:pt x="69143" y="27689"/>
                  <a:pt x="69143" y="51062"/>
                </a:cubicBezTo>
                <a:cubicBezTo>
                  <a:pt x="69143" y="66884"/>
                  <a:pt x="78526" y="81986"/>
                  <a:pt x="93322" y="88819"/>
                </a:cubicBezTo>
                <a:cubicBezTo>
                  <a:pt x="94766" y="89178"/>
                  <a:pt x="95848" y="90616"/>
                  <a:pt x="96209" y="91695"/>
                </a:cubicBezTo>
                <a:lnTo>
                  <a:pt x="111005" y="151387"/>
                </a:lnTo>
                <a:lnTo>
                  <a:pt x="126162" y="91695"/>
                </a:lnTo>
                <a:cubicBezTo>
                  <a:pt x="126523" y="90616"/>
                  <a:pt x="127245" y="89178"/>
                  <a:pt x="128689" y="88819"/>
                </a:cubicBezTo>
                <a:cubicBezTo>
                  <a:pt x="143485" y="81986"/>
                  <a:pt x="152868" y="66884"/>
                  <a:pt x="152868" y="51062"/>
                </a:cubicBezTo>
                <a:cubicBezTo>
                  <a:pt x="152868" y="27689"/>
                  <a:pt x="134102" y="8989"/>
                  <a:pt x="111005" y="8989"/>
                </a:cubicBezTo>
                <a:close/>
                <a:moveTo>
                  <a:pt x="111005" y="0"/>
                </a:moveTo>
                <a:cubicBezTo>
                  <a:pt x="139154" y="0"/>
                  <a:pt x="162251" y="22654"/>
                  <a:pt x="162251" y="51062"/>
                </a:cubicBezTo>
                <a:cubicBezTo>
                  <a:pt x="162251" y="69760"/>
                  <a:pt x="151424" y="87380"/>
                  <a:pt x="134463" y="96010"/>
                </a:cubicBezTo>
                <a:lnTo>
                  <a:pt x="127967" y="121901"/>
                </a:lnTo>
                <a:lnTo>
                  <a:pt x="254636" y="121901"/>
                </a:lnTo>
                <a:cubicBezTo>
                  <a:pt x="256801" y="121901"/>
                  <a:pt x="258245" y="123339"/>
                  <a:pt x="258967" y="125137"/>
                </a:cubicBezTo>
                <a:lnTo>
                  <a:pt x="305520" y="272928"/>
                </a:lnTo>
                <a:cubicBezTo>
                  <a:pt x="305881" y="274366"/>
                  <a:pt x="305520" y="275804"/>
                  <a:pt x="304799" y="277243"/>
                </a:cubicBezTo>
                <a:cubicBezTo>
                  <a:pt x="303716" y="278321"/>
                  <a:pt x="302272" y="279041"/>
                  <a:pt x="300829" y="279041"/>
                </a:cubicBezTo>
                <a:lnTo>
                  <a:pt x="4545" y="279041"/>
                </a:lnTo>
                <a:cubicBezTo>
                  <a:pt x="3102" y="279041"/>
                  <a:pt x="1658" y="278321"/>
                  <a:pt x="937" y="277243"/>
                </a:cubicBezTo>
                <a:cubicBezTo>
                  <a:pt x="-146" y="275804"/>
                  <a:pt x="-146" y="274366"/>
                  <a:pt x="215" y="272928"/>
                </a:cubicBezTo>
                <a:lnTo>
                  <a:pt x="46408" y="125137"/>
                </a:lnTo>
                <a:cubicBezTo>
                  <a:pt x="47129" y="123339"/>
                  <a:pt x="48934" y="121901"/>
                  <a:pt x="50738" y="121901"/>
                </a:cubicBezTo>
                <a:lnTo>
                  <a:pt x="94044" y="121901"/>
                </a:lnTo>
                <a:lnTo>
                  <a:pt x="87548" y="96010"/>
                </a:lnTo>
                <a:cubicBezTo>
                  <a:pt x="70587" y="87380"/>
                  <a:pt x="59760" y="69760"/>
                  <a:pt x="59760" y="51062"/>
                </a:cubicBezTo>
                <a:cubicBezTo>
                  <a:pt x="59760" y="22654"/>
                  <a:pt x="82857" y="0"/>
                  <a:pt x="11100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43" name="Freeform 817">
            <a:extLst>
              <a:ext uri="{FF2B5EF4-FFF2-40B4-BE49-F238E27FC236}">
                <a16:creationId xmlns:a16="http://schemas.microsoft.com/office/drawing/2014/main" id="{5C3FE274-8E9C-B840-84C5-F5AC0BBECE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12170" y="4638544"/>
            <a:ext cx="527587" cy="470182"/>
          </a:xfrm>
          <a:custGeom>
            <a:avLst/>
            <a:gdLst/>
            <a:ahLst/>
            <a:cxnLst/>
            <a:rect l="0" t="0" r="r" b="b"/>
            <a:pathLst>
              <a:path w="306027" h="272691">
                <a:moveTo>
                  <a:pt x="71731" y="166624"/>
                </a:moveTo>
                <a:lnTo>
                  <a:pt x="21519" y="263342"/>
                </a:lnTo>
                <a:lnTo>
                  <a:pt x="81774" y="263342"/>
                </a:lnTo>
                <a:lnTo>
                  <a:pt x="122661" y="184601"/>
                </a:lnTo>
                <a:lnTo>
                  <a:pt x="112977" y="166624"/>
                </a:lnTo>
                <a:cubicBezTo>
                  <a:pt x="106880" y="170938"/>
                  <a:pt x="99707" y="173096"/>
                  <a:pt x="92533" y="173096"/>
                </a:cubicBezTo>
                <a:cubicBezTo>
                  <a:pt x="85002" y="173096"/>
                  <a:pt x="77829" y="170938"/>
                  <a:pt x="71731" y="166624"/>
                </a:cubicBezTo>
                <a:close/>
                <a:moveTo>
                  <a:pt x="92533" y="126714"/>
                </a:moveTo>
                <a:lnTo>
                  <a:pt x="76035" y="158354"/>
                </a:lnTo>
                <a:cubicBezTo>
                  <a:pt x="85719" y="165905"/>
                  <a:pt x="98989" y="165905"/>
                  <a:pt x="108673" y="158354"/>
                </a:cubicBezTo>
                <a:lnTo>
                  <a:pt x="92533" y="126714"/>
                </a:lnTo>
                <a:close/>
                <a:moveTo>
                  <a:pt x="178612" y="87163"/>
                </a:moveTo>
                <a:cubicBezTo>
                  <a:pt x="180763" y="88242"/>
                  <a:pt x="181481" y="91118"/>
                  <a:pt x="180763" y="93276"/>
                </a:cubicBezTo>
                <a:lnTo>
                  <a:pt x="91816" y="263342"/>
                </a:lnTo>
                <a:lnTo>
                  <a:pt x="159603" y="263342"/>
                </a:lnTo>
                <a:lnTo>
                  <a:pt x="183633" y="217680"/>
                </a:lnTo>
                <a:lnTo>
                  <a:pt x="168569" y="188556"/>
                </a:lnTo>
                <a:cubicBezTo>
                  <a:pt x="167852" y="187118"/>
                  <a:pt x="167852" y="185680"/>
                  <a:pt x="168569" y="184242"/>
                </a:cubicBezTo>
                <a:lnTo>
                  <a:pt x="182557" y="157275"/>
                </a:lnTo>
                <a:lnTo>
                  <a:pt x="173590" y="140017"/>
                </a:lnTo>
                <a:cubicBezTo>
                  <a:pt x="172873" y="138579"/>
                  <a:pt x="172873" y="137141"/>
                  <a:pt x="173590" y="135703"/>
                </a:cubicBezTo>
                <a:lnTo>
                  <a:pt x="182557" y="118444"/>
                </a:lnTo>
                <a:lnTo>
                  <a:pt x="182557" y="109096"/>
                </a:lnTo>
                <a:cubicBezTo>
                  <a:pt x="182557" y="106579"/>
                  <a:pt x="184709" y="104422"/>
                  <a:pt x="187219" y="104422"/>
                </a:cubicBezTo>
                <a:cubicBezTo>
                  <a:pt x="189730" y="104422"/>
                  <a:pt x="191882" y="106579"/>
                  <a:pt x="191882" y="109096"/>
                </a:cubicBezTo>
                <a:lnTo>
                  <a:pt x="191882" y="119523"/>
                </a:lnTo>
                <a:cubicBezTo>
                  <a:pt x="191882" y="120242"/>
                  <a:pt x="191523" y="120601"/>
                  <a:pt x="191523" y="120961"/>
                </a:cubicBezTo>
                <a:cubicBezTo>
                  <a:pt x="191523" y="121321"/>
                  <a:pt x="191523" y="121321"/>
                  <a:pt x="191523" y="121321"/>
                </a:cubicBezTo>
                <a:cubicBezTo>
                  <a:pt x="191523" y="121321"/>
                  <a:pt x="191523" y="121321"/>
                  <a:pt x="191165" y="121680"/>
                </a:cubicBezTo>
                <a:lnTo>
                  <a:pt x="182915" y="137860"/>
                </a:lnTo>
                <a:lnTo>
                  <a:pt x="191882" y="155118"/>
                </a:lnTo>
                <a:cubicBezTo>
                  <a:pt x="192241" y="156556"/>
                  <a:pt x="192241" y="157995"/>
                  <a:pt x="191882" y="159433"/>
                </a:cubicBezTo>
                <a:lnTo>
                  <a:pt x="177536" y="186399"/>
                </a:lnTo>
                <a:lnTo>
                  <a:pt x="192958" y="215163"/>
                </a:lnTo>
                <a:cubicBezTo>
                  <a:pt x="193316" y="216601"/>
                  <a:pt x="193316" y="218399"/>
                  <a:pt x="192958" y="219837"/>
                </a:cubicBezTo>
                <a:lnTo>
                  <a:pt x="166417" y="270174"/>
                </a:lnTo>
                <a:cubicBezTo>
                  <a:pt x="166417" y="270533"/>
                  <a:pt x="166059" y="270893"/>
                  <a:pt x="166059" y="270893"/>
                </a:cubicBezTo>
                <a:cubicBezTo>
                  <a:pt x="165700" y="271252"/>
                  <a:pt x="165700" y="271252"/>
                  <a:pt x="165700" y="271252"/>
                </a:cubicBezTo>
                <a:cubicBezTo>
                  <a:pt x="165341" y="271612"/>
                  <a:pt x="164983" y="271972"/>
                  <a:pt x="164624" y="271972"/>
                </a:cubicBezTo>
                <a:cubicBezTo>
                  <a:pt x="164265" y="271972"/>
                  <a:pt x="164265" y="271972"/>
                  <a:pt x="164265" y="271972"/>
                </a:cubicBezTo>
                <a:cubicBezTo>
                  <a:pt x="163548" y="272331"/>
                  <a:pt x="163189" y="272691"/>
                  <a:pt x="162472" y="272691"/>
                </a:cubicBezTo>
                <a:lnTo>
                  <a:pt x="4662" y="272691"/>
                </a:lnTo>
                <a:cubicBezTo>
                  <a:pt x="2152" y="272691"/>
                  <a:pt x="0" y="270533"/>
                  <a:pt x="0" y="267657"/>
                </a:cubicBezTo>
                <a:cubicBezTo>
                  <a:pt x="0" y="265500"/>
                  <a:pt x="2152" y="263342"/>
                  <a:pt x="4662" y="263342"/>
                </a:cubicBezTo>
                <a:lnTo>
                  <a:pt x="10760" y="263342"/>
                </a:lnTo>
                <a:lnTo>
                  <a:pt x="88230" y="114849"/>
                </a:lnTo>
                <a:cubicBezTo>
                  <a:pt x="89664" y="111613"/>
                  <a:pt x="95044" y="111613"/>
                  <a:pt x="96479" y="114849"/>
                </a:cubicBezTo>
                <a:lnTo>
                  <a:pt x="127682" y="174893"/>
                </a:lnTo>
                <a:lnTo>
                  <a:pt x="172514" y="88961"/>
                </a:lnTo>
                <a:cubicBezTo>
                  <a:pt x="173590" y="86804"/>
                  <a:pt x="176460" y="85725"/>
                  <a:pt x="178612" y="87163"/>
                </a:cubicBezTo>
                <a:close/>
                <a:moveTo>
                  <a:pt x="117736" y="9341"/>
                </a:moveTo>
                <a:lnTo>
                  <a:pt x="127456" y="25509"/>
                </a:lnTo>
                <a:cubicBezTo>
                  <a:pt x="128177" y="26946"/>
                  <a:pt x="128177" y="28742"/>
                  <a:pt x="127456" y="30179"/>
                </a:cubicBezTo>
                <a:lnTo>
                  <a:pt x="117736" y="46347"/>
                </a:lnTo>
                <a:lnTo>
                  <a:pt x="184340" y="46347"/>
                </a:lnTo>
                <a:lnTo>
                  <a:pt x="184340" y="9341"/>
                </a:lnTo>
                <a:lnTo>
                  <a:pt x="117736" y="9341"/>
                </a:lnTo>
                <a:close/>
                <a:moveTo>
                  <a:pt x="109815" y="0"/>
                </a:moveTo>
                <a:lnTo>
                  <a:pt x="189020" y="0"/>
                </a:lnTo>
                <a:cubicBezTo>
                  <a:pt x="191540" y="0"/>
                  <a:pt x="193700" y="2156"/>
                  <a:pt x="193700" y="4671"/>
                </a:cubicBezTo>
                <a:lnTo>
                  <a:pt x="193700" y="51017"/>
                </a:lnTo>
                <a:lnTo>
                  <a:pt x="193700" y="69700"/>
                </a:lnTo>
                <a:lnTo>
                  <a:pt x="294866" y="263350"/>
                </a:lnTo>
                <a:lnTo>
                  <a:pt x="301347" y="263350"/>
                </a:lnTo>
                <a:cubicBezTo>
                  <a:pt x="303867" y="263350"/>
                  <a:pt x="306027" y="265505"/>
                  <a:pt x="306027" y="267661"/>
                </a:cubicBezTo>
                <a:cubicBezTo>
                  <a:pt x="306027" y="270535"/>
                  <a:pt x="303867" y="272691"/>
                  <a:pt x="301347" y="272691"/>
                </a:cubicBezTo>
                <a:lnTo>
                  <a:pt x="187220" y="272691"/>
                </a:lnTo>
                <a:cubicBezTo>
                  <a:pt x="184700" y="272691"/>
                  <a:pt x="182900" y="270535"/>
                  <a:pt x="182900" y="267661"/>
                </a:cubicBezTo>
                <a:cubicBezTo>
                  <a:pt x="182900" y="265505"/>
                  <a:pt x="184700" y="263350"/>
                  <a:pt x="187220" y="263350"/>
                </a:cubicBezTo>
                <a:lnTo>
                  <a:pt x="284426" y="263350"/>
                </a:lnTo>
                <a:lnTo>
                  <a:pt x="185060" y="72933"/>
                </a:lnTo>
                <a:cubicBezTo>
                  <a:pt x="184700" y="72933"/>
                  <a:pt x="184700" y="72933"/>
                  <a:pt x="184700" y="72574"/>
                </a:cubicBezTo>
                <a:cubicBezTo>
                  <a:pt x="184700" y="72574"/>
                  <a:pt x="184700" y="72215"/>
                  <a:pt x="184700" y="71856"/>
                </a:cubicBezTo>
                <a:cubicBezTo>
                  <a:pt x="184700" y="71496"/>
                  <a:pt x="184340" y="71137"/>
                  <a:pt x="184340" y="70778"/>
                </a:cubicBezTo>
                <a:lnTo>
                  <a:pt x="184340" y="55688"/>
                </a:lnTo>
                <a:lnTo>
                  <a:pt x="109815" y="55688"/>
                </a:lnTo>
                <a:cubicBezTo>
                  <a:pt x="108015" y="55688"/>
                  <a:pt x="106215" y="54610"/>
                  <a:pt x="105495" y="53173"/>
                </a:cubicBezTo>
                <a:cubicBezTo>
                  <a:pt x="104775" y="51736"/>
                  <a:pt x="104775" y="49940"/>
                  <a:pt x="105495" y="48503"/>
                </a:cubicBezTo>
                <a:lnTo>
                  <a:pt x="118096" y="28024"/>
                </a:lnTo>
                <a:lnTo>
                  <a:pt x="105495" y="7186"/>
                </a:lnTo>
                <a:cubicBezTo>
                  <a:pt x="104775" y="5749"/>
                  <a:pt x="104775" y="3952"/>
                  <a:pt x="105495" y="2515"/>
                </a:cubicBezTo>
                <a:cubicBezTo>
                  <a:pt x="106215" y="1078"/>
                  <a:pt x="108015" y="0"/>
                  <a:pt x="10981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44" name="Freeform 818">
            <a:extLst>
              <a:ext uri="{FF2B5EF4-FFF2-40B4-BE49-F238E27FC236}">
                <a16:creationId xmlns:a16="http://schemas.microsoft.com/office/drawing/2014/main" id="{F0D51B1A-5FD0-894C-A6A2-2FBF8B9898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5720" y="4631263"/>
            <a:ext cx="502985" cy="524854"/>
          </a:xfrm>
          <a:custGeom>
            <a:avLst/>
            <a:gdLst/>
            <a:ahLst/>
            <a:cxnLst/>
            <a:rect l="0" t="0" r="r" b="b"/>
            <a:pathLst>
              <a:path w="291740" h="304440">
                <a:moveTo>
                  <a:pt x="57508" y="96838"/>
                </a:moveTo>
                <a:lnTo>
                  <a:pt x="68620" y="116711"/>
                </a:lnTo>
                <a:lnTo>
                  <a:pt x="61810" y="116711"/>
                </a:lnTo>
                <a:lnTo>
                  <a:pt x="61810" y="152481"/>
                </a:lnTo>
                <a:cubicBezTo>
                  <a:pt x="61810" y="198730"/>
                  <a:pt x="99449" y="236669"/>
                  <a:pt x="145333" y="236669"/>
                </a:cubicBezTo>
                <a:cubicBezTo>
                  <a:pt x="167558" y="236669"/>
                  <a:pt x="188349" y="227636"/>
                  <a:pt x="204122" y="211738"/>
                </a:cubicBezTo>
                <a:cubicBezTo>
                  <a:pt x="205914" y="209931"/>
                  <a:pt x="208782" y="209931"/>
                  <a:pt x="210574" y="211738"/>
                </a:cubicBezTo>
                <a:cubicBezTo>
                  <a:pt x="212367" y="213544"/>
                  <a:pt x="212367" y="216435"/>
                  <a:pt x="210574" y="218242"/>
                </a:cubicBezTo>
                <a:cubicBezTo>
                  <a:pt x="193009" y="235946"/>
                  <a:pt x="170067" y="245702"/>
                  <a:pt x="145333" y="245702"/>
                </a:cubicBezTo>
                <a:cubicBezTo>
                  <a:pt x="94430" y="245341"/>
                  <a:pt x="52848" y="203789"/>
                  <a:pt x="52848" y="152481"/>
                </a:cubicBezTo>
                <a:lnTo>
                  <a:pt x="52848" y="116711"/>
                </a:lnTo>
                <a:lnTo>
                  <a:pt x="46037" y="116711"/>
                </a:lnTo>
                <a:lnTo>
                  <a:pt x="57508" y="96838"/>
                </a:lnTo>
                <a:close/>
                <a:moveTo>
                  <a:pt x="145870" y="92075"/>
                </a:moveTo>
                <a:cubicBezTo>
                  <a:pt x="148386" y="92075"/>
                  <a:pt x="150184" y="94249"/>
                  <a:pt x="150184" y="96423"/>
                </a:cubicBezTo>
                <a:lnTo>
                  <a:pt x="150184" y="104394"/>
                </a:lnTo>
                <a:cubicBezTo>
                  <a:pt x="160248" y="105843"/>
                  <a:pt x="168515" y="112002"/>
                  <a:pt x="172109" y="120698"/>
                </a:cubicBezTo>
                <a:cubicBezTo>
                  <a:pt x="173187" y="123234"/>
                  <a:pt x="172109" y="125770"/>
                  <a:pt x="169593" y="126857"/>
                </a:cubicBezTo>
                <a:cubicBezTo>
                  <a:pt x="167436" y="127582"/>
                  <a:pt x="164920" y="126857"/>
                  <a:pt x="163842" y="124321"/>
                </a:cubicBezTo>
                <a:cubicBezTo>
                  <a:pt x="160967" y="117437"/>
                  <a:pt x="153778" y="113089"/>
                  <a:pt x="145511" y="113089"/>
                </a:cubicBezTo>
                <a:cubicBezTo>
                  <a:pt x="135087" y="113089"/>
                  <a:pt x="126461" y="120698"/>
                  <a:pt x="126461" y="130480"/>
                </a:cubicBezTo>
                <a:cubicBezTo>
                  <a:pt x="126461" y="141712"/>
                  <a:pt x="133290" y="147509"/>
                  <a:pt x="145870" y="147509"/>
                </a:cubicBezTo>
                <a:cubicBezTo>
                  <a:pt x="166718" y="147509"/>
                  <a:pt x="174266" y="161277"/>
                  <a:pt x="174266" y="173958"/>
                </a:cubicBezTo>
                <a:cubicBezTo>
                  <a:pt x="174266" y="187001"/>
                  <a:pt x="163842" y="197870"/>
                  <a:pt x="150184" y="200044"/>
                </a:cubicBezTo>
                <a:lnTo>
                  <a:pt x="150184" y="207653"/>
                </a:lnTo>
                <a:cubicBezTo>
                  <a:pt x="150184" y="210189"/>
                  <a:pt x="148386" y="212363"/>
                  <a:pt x="145870" y="212363"/>
                </a:cubicBezTo>
                <a:cubicBezTo>
                  <a:pt x="143354" y="212363"/>
                  <a:pt x="141557" y="210189"/>
                  <a:pt x="141557" y="207653"/>
                </a:cubicBezTo>
                <a:lnTo>
                  <a:pt x="141557" y="200044"/>
                </a:lnTo>
                <a:cubicBezTo>
                  <a:pt x="131493" y="198595"/>
                  <a:pt x="123226" y="192436"/>
                  <a:pt x="119632" y="183378"/>
                </a:cubicBezTo>
                <a:cubicBezTo>
                  <a:pt x="118194" y="181204"/>
                  <a:pt x="119632" y="178668"/>
                  <a:pt x="121788" y="177581"/>
                </a:cubicBezTo>
                <a:cubicBezTo>
                  <a:pt x="123945" y="176494"/>
                  <a:pt x="126820" y="177581"/>
                  <a:pt x="127539" y="180117"/>
                </a:cubicBezTo>
                <a:cubicBezTo>
                  <a:pt x="130415" y="186639"/>
                  <a:pt x="137963" y="191349"/>
                  <a:pt x="145870" y="191349"/>
                </a:cubicBezTo>
                <a:cubicBezTo>
                  <a:pt x="156294" y="191349"/>
                  <a:pt x="164920" y="183378"/>
                  <a:pt x="164920" y="173958"/>
                </a:cubicBezTo>
                <a:cubicBezTo>
                  <a:pt x="164920" y="165987"/>
                  <a:pt x="161686" y="156567"/>
                  <a:pt x="145870" y="156567"/>
                </a:cubicBezTo>
                <a:cubicBezTo>
                  <a:pt x="125023" y="156567"/>
                  <a:pt x="117475" y="143161"/>
                  <a:pt x="117475" y="130480"/>
                </a:cubicBezTo>
                <a:cubicBezTo>
                  <a:pt x="117475" y="117437"/>
                  <a:pt x="127539" y="106205"/>
                  <a:pt x="141557" y="104394"/>
                </a:cubicBezTo>
                <a:lnTo>
                  <a:pt x="141557" y="96423"/>
                </a:lnTo>
                <a:cubicBezTo>
                  <a:pt x="141557" y="94249"/>
                  <a:pt x="143354" y="92075"/>
                  <a:pt x="145870" y="92075"/>
                </a:cubicBezTo>
                <a:close/>
                <a:moveTo>
                  <a:pt x="145179" y="58738"/>
                </a:moveTo>
                <a:cubicBezTo>
                  <a:pt x="196082" y="58738"/>
                  <a:pt x="237306" y="100306"/>
                  <a:pt x="237306" y="151191"/>
                </a:cubicBezTo>
                <a:lnTo>
                  <a:pt x="237306" y="186666"/>
                </a:lnTo>
                <a:lnTo>
                  <a:pt x="244117" y="186666"/>
                </a:lnTo>
                <a:lnTo>
                  <a:pt x="233004" y="206017"/>
                </a:lnTo>
                <a:lnTo>
                  <a:pt x="221892" y="186666"/>
                </a:lnTo>
                <a:lnTo>
                  <a:pt x="228703" y="186666"/>
                </a:lnTo>
                <a:lnTo>
                  <a:pt x="228703" y="151191"/>
                </a:lnTo>
                <a:cubicBezTo>
                  <a:pt x="228703" y="105323"/>
                  <a:pt x="191063" y="67697"/>
                  <a:pt x="145179" y="67697"/>
                </a:cubicBezTo>
                <a:cubicBezTo>
                  <a:pt x="122954" y="67697"/>
                  <a:pt x="102163" y="76297"/>
                  <a:pt x="86390" y="92064"/>
                </a:cubicBezTo>
                <a:cubicBezTo>
                  <a:pt x="85315" y="93139"/>
                  <a:pt x="84240" y="93497"/>
                  <a:pt x="83164" y="93497"/>
                </a:cubicBezTo>
                <a:cubicBezTo>
                  <a:pt x="81730" y="93497"/>
                  <a:pt x="80655" y="93139"/>
                  <a:pt x="79938" y="92064"/>
                </a:cubicBezTo>
                <a:cubicBezTo>
                  <a:pt x="77787" y="90272"/>
                  <a:pt x="77787" y="87406"/>
                  <a:pt x="79938" y="85972"/>
                </a:cubicBezTo>
                <a:cubicBezTo>
                  <a:pt x="97144" y="68413"/>
                  <a:pt x="120445" y="58738"/>
                  <a:pt x="145179" y="58738"/>
                </a:cubicBezTo>
                <a:close/>
                <a:moveTo>
                  <a:pt x="242410" y="43075"/>
                </a:moveTo>
                <a:cubicBezTo>
                  <a:pt x="273737" y="70796"/>
                  <a:pt x="291740" y="110397"/>
                  <a:pt x="291740" y="152157"/>
                </a:cubicBezTo>
                <a:cubicBezTo>
                  <a:pt x="291740" y="232439"/>
                  <a:pt x="226207" y="297960"/>
                  <a:pt x="145911" y="297960"/>
                </a:cubicBezTo>
                <a:lnTo>
                  <a:pt x="24206" y="297960"/>
                </a:lnTo>
                <a:lnTo>
                  <a:pt x="24206" y="304440"/>
                </a:lnTo>
                <a:lnTo>
                  <a:pt x="4762" y="293280"/>
                </a:lnTo>
                <a:lnTo>
                  <a:pt x="24206" y="281760"/>
                </a:lnTo>
                <a:lnTo>
                  <a:pt x="24206" y="288600"/>
                </a:lnTo>
                <a:lnTo>
                  <a:pt x="145911" y="288600"/>
                </a:lnTo>
                <a:cubicBezTo>
                  <a:pt x="221166" y="288600"/>
                  <a:pt x="282378" y="227399"/>
                  <a:pt x="282378" y="152157"/>
                </a:cubicBezTo>
                <a:cubicBezTo>
                  <a:pt x="282378" y="112917"/>
                  <a:pt x="265815" y="75836"/>
                  <a:pt x="236649" y="49915"/>
                </a:cubicBezTo>
                <a:cubicBezTo>
                  <a:pt x="234489" y="48115"/>
                  <a:pt x="234489" y="45235"/>
                  <a:pt x="236289" y="43435"/>
                </a:cubicBezTo>
                <a:cubicBezTo>
                  <a:pt x="237729" y="41635"/>
                  <a:pt x="240610" y="41275"/>
                  <a:pt x="242410" y="43075"/>
                </a:cubicBezTo>
                <a:close/>
                <a:moveTo>
                  <a:pt x="267173" y="0"/>
                </a:moveTo>
                <a:lnTo>
                  <a:pt x="286977" y="11191"/>
                </a:lnTo>
                <a:lnTo>
                  <a:pt x="267173" y="22381"/>
                </a:lnTo>
                <a:lnTo>
                  <a:pt x="267173" y="15522"/>
                </a:lnTo>
                <a:lnTo>
                  <a:pt x="145829" y="15522"/>
                </a:lnTo>
                <a:cubicBezTo>
                  <a:pt x="70214" y="15522"/>
                  <a:pt x="9002" y="76892"/>
                  <a:pt x="9002" y="152700"/>
                </a:cubicBezTo>
                <a:cubicBezTo>
                  <a:pt x="9002" y="191688"/>
                  <a:pt x="25925" y="229231"/>
                  <a:pt x="55091" y="255222"/>
                </a:cubicBezTo>
                <a:cubicBezTo>
                  <a:pt x="56891" y="256666"/>
                  <a:pt x="56891" y="259915"/>
                  <a:pt x="55451" y="261720"/>
                </a:cubicBezTo>
                <a:cubicBezTo>
                  <a:pt x="54371" y="262442"/>
                  <a:pt x="53290" y="263164"/>
                  <a:pt x="52210" y="263164"/>
                </a:cubicBezTo>
                <a:cubicBezTo>
                  <a:pt x="50770" y="263164"/>
                  <a:pt x="49690" y="262803"/>
                  <a:pt x="48970" y="261720"/>
                </a:cubicBezTo>
                <a:cubicBezTo>
                  <a:pt x="18003" y="234285"/>
                  <a:pt x="0" y="194576"/>
                  <a:pt x="0" y="152700"/>
                </a:cubicBezTo>
                <a:cubicBezTo>
                  <a:pt x="0" y="72199"/>
                  <a:pt x="65533" y="6498"/>
                  <a:pt x="145829" y="6498"/>
                </a:cubicBezTo>
                <a:lnTo>
                  <a:pt x="267173" y="6498"/>
                </a:lnTo>
                <a:lnTo>
                  <a:pt x="267173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45" name="Freeform 826">
            <a:extLst>
              <a:ext uri="{FF2B5EF4-FFF2-40B4-BE49-F238E27FC236}">
                <a16:creationId xmlns:a16="http://schemas.microsoft.com/office/drawing/2014/main" id="{C9B712EF-C7CE-3F46-B5E1-EF6ED9BD68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50254" y="2158432"/>
            <a:ext cx="445580" cy="524854"/>
          </a:xfrm>
          <a:custGeom>
            <a:avLst/>
            <a:gdLst/>
            <a:ahLst/>
            <a:cxnLst/>
            <a:rect l="0" t="0" r="r" b="b"/>
            <a:pathLst>
              <a:path w="258404" h="304080">
                <a:moveTo>
                  <a:pt x="249060" y="272127"/>
                </a:moveTo>
                <a:cubicBezTo>
                  <a:pt x="237559" y="274281"/>
                  <a:pt x="228215" y="283257"/>
                  <a:pt x="226418" y="295105"/>
                </a:cubicBezTo>
                <a:lnTo>
                  <a:pt x="249060" y="295105"/>
                </a:lnTo>
                <a:lnTo>
                  <a:pt x="249060" y="272127"/>
                </a:lnTo>
                <a:close/>
                <a:moveTo>
                  <a:pt x="9344" y="272127"/>
                </a:moveTo>
                <a:lnTo>
                  <a:pt x="9344" y="295105"/>
                </a:lnTo>
                <a:lnTo>
                  <a:pt x="31986" y="295105"/>
                </a:lnTo>
                <a:cubicBezTo>
                  <a:pt x="30189" y="283257"/>
                  <a:pt x="20845" y="274281"/>
                  <a:pt x="9344" y="272127"/>
                </a:cubicBezTo>
                <a:close/>
                <a:moveTo>
                  <a:pt x="193218" y="234445"/>
                </a:moveTo>
                <a:cubicBezTo>
                  <a:pt x="188212" y="234445"/>
                  <a:pt x="183921" y="238775"/>
                  <a:pt x="183921" y="243826"/>
                </a:cubicBezTo>
                <a:lnTo>
                  <a:pt x="183921" y="245991"/>
                </a:lnTo>
                <a:cubicBezTo>
                  <a:pt x="183921" y="251403"/>
                  <a:pt x="188212" y="255371"/>
                  <a:pt x="193218" y="255371"/>
                </a:cubicBezTo>
                <a:lnTo>
                  <a:pt x="195363" y="255371"/>
                </a:lnTo>
                <a:cubicBezTo>
                  <a:pt x="200369" y="255371"/>
                  <a:pt x="204659" y="251403"/>
                  <a:pt x="204659" y="245991"/>
                </a:cubicBezTo>
                <a:lnTo>
                  <a:pt x="204659" y="243826"/>
                </a:lnTo>
                <a:cubicBezTo>
                  <a:pt x="204659" y="238775"/>
                  <a:pt x="200369" y="234445"/>
                  <a:pt x="195363" y="234445"/>
                </a:cubicBezTo>
                <a:lnTo>
                  <a:pt x="193218" y="234445"/>
                </a:lnTo>
                <a:close/>
                <a:moveTo>
                  <a:pt x="64438" y="234445"/>
                </a:moveTo>
                <a:cubicBezTo>
                  <a:pt x="59387" y="234445"/>
                  <a:pt x="55419" y="238775"/>
                  <a:pt x="55419" y="243826"/>
                </a:cubicBezTo>
                <a:lnTo>
                  <a:pt x="55419" y="245991"/>
                </a:lnTo>
                <a:cubicBezTo>
                  <a:pt x="55419" y="251403"/>
                  <a:pt x="59387" y="255371"/>
                  <a:pt x="64438" y="255371"/>
                </a:cubicBezTo>
                <a:lnTo>
                  <a:pt x="66964" y="255371"/>
                </a:lnTo>
                <a:cubicBezTo>
                  <a:pt x="72015" y="255371"/>
                  <a:pt x="75984" y="251403"/>
                  <a:pt x="75984" y="245991"/>
                </a:cubicBezTo>
                <a:lnTo>
                  <a:pt x="75984" y="243826"/>
                </a:lnTo>
                <a:cubicBezTo>
                  <a:pt x="75984" y="238775"/>
                  <a:pt x="72015" y="234445"/>
                  <a:pt x="66964" y="234445"/>
                </a:cubicBezTo>
                <a:lnTo>
                  <a:pt x="64438" y="234445"/>
                </a:lnTo>
                <a:close/>
                <a:moveTo>
                  <a:pt x="193218" y="225064"/>
                </a:moveTo>
                <a:lnTo>
                  <a:pt x="195363" y="225064"/>
                </a:lnTo>
                <a:cubicBezTo>
                  <a:pt x="205374" y="225064"/>
                  <a:pt x="213956" y="233363"/>
                  <a:pt x="213956" y="243826"/>
                </a:cubicBezTo>
                <a:lnTo>
                  <a:pt x="213956" y="245991"/>
                </a:lnTo>
                <a:cubicBezTo>
                  <a:pt x="213956" y="256454"/>
                  <a:pt x="205374" y="264391"/>
                  <a:pt x="195363" y="264391"/>
                </a:cubicBezTo>
                <a:lnTo>
                  <a:pt x="193218" y="264391"/>
                </a:lnTo>
                <a:cubicBezTo>
                  <a:pt x="182849" y="264391"/>
                  <a:pt x="174625" y="256454"/>
                  <a:pt x="174625" y="245991"/>
                </a:cubicBezTo>
                <a:lnTo>
                  <a:pt x="174625" y="243826"/>
                </a:lnTo>
                <a:cubicBezTo>
                  <a:pt x="174625" y="233363"/>
                  <a:pt x="182849" y="225064"/>
                  <a:pt x="193218" y="225064"/>
                </a:cubicBezTo>
                <a:close/>
                <a:moveTo>
                  <a:pt x="64438" y="225064"/>
                </a:moveTo>
                <a:lnTo>
                  <a:pt x="66964" y="225064"/>
                </a:lnTo>
                <a:cubicBezTo>
                  <a:pt x="77066" y="225064"/>
                  <a:pt x="85364" y="233363"/>
                  <a:pt x="85364" y="243826"/>
                </a:cubicBezTo>
                <a:lnTo>
                  <a:pt x="85364" y="245991"/>
                </a:lnTo>
                <a:cubicBezTo>
                  <a:pt x="85364" y="256454"/>
                  <a:pt x="77066" y="264391"/>
                  <a:pt x="66964" y="264391"/>
                </a:cubicBezTo>
                <a:lnTo>
                  <a:pt x="64438" y="264391"/>
                </a:lnTo>
                <a:cubicBezTo>
                  <a:pt x="54336" y="264391"/>
                  <a:pt x="46038" y="256454"/>
                  <a:pt x="46038" y="245991"/>
                </a:cubicBezTo>
                <a:lnTo>
                  <a:pt x="46038" y="243826"/>
                </a:lnTo>
                <a:cubicBezTo>
                  <a:pt x="46038" y="233363"/>
                  <a:pt x="54336" y="225064"/>
                  <a:pt x="64438" y="225064"/>
                </a:cubicBezTo>
                <a:close/>
                <a:moveTo>
                  <a:pt x="129996" y="202839"/>
                </a:moveTo>
                <a:cubicBezTo>
                  <a:pt x="132867" y="202839"/>
                  <a:pt x="134662" y="205015"/>
                  <a:pt x="134662" y="207554"/>
                </a:cubicBezTo>
                <a:lnTo>
                  <a:pt x="134662" y="211543"/>
                </a:lnTo>
                <a:cubicBezTo>
                  <a:pt x="143994" y="213356"/>
                  <a:pt x="150454" y="221335"/>
                  <a:pt x="150454" y="230402"/>
                </a:cubicBezTo>
                <a:cubicBezTo>
                  <a:pt x="150454" y="232940"/>
                  <a:pt x="148660" y="234754"/>
                  <a:pt x="145788" y="234754"/>
                </a:cubicBezTo>
                <a:cubicBezTo>
                  <a:pt x="143635" y="234754"/>
                  <a:pt x="141481" y="232940"/>
                  <a:pt x="141481" y="230402"/>
                </a:cubicBezTo>
                <a:cubicBezTo>
                  <a:pt x="141481" y="224962"/>
                  <a:pt x="136457" y="220247"/>
                  <a:pt x="129996" y="220247"/>
                </a:cubicBezTo>
                <a:cubicBezTo>
                  <a:pt x="123895" y="220247"/>
                  <a:pt x="118870" y="224962"/>
                  <a:pt x="118870" y="230402"/>
                </a:cubicBezTo>
                <a:cubicBezTo>
                  <a:pt x="118870" y="236930"/>
                  <a:pt x="122459" y="240194"/>
                  <a:pt x="129996" y="240194"/>
                </a:cubicBezTo>
                <a:cubicBezTo>
                  <a:pt x="145429" y="240194"/>
                  <a:pt x="150454" y="249986"/>
                  <a:pt x="150454" y="259777"/>
                </a:cubicBezTo>
                <a:cubicBezTo>
                  <a:pt x="150454" y="268844"/>
                  <a:pt x="143994" y="276097"/>
                  <a:pt x="134662" y="278273"/>
                </a:cubicBezTo>
                <a:lnTo>
                  <a:pt x="134662" y="282263"/>
                </a:lnTo>
                <a:cubicBezTo>
                  <a:pt x="134662" y="284801"/>
                  <a:pt x="132867" y="286615"/>
                  <a:pt x="129996" y="286615"/>
                </a:cubicBezTo>
                <a:cubicBezTo>
                  <a:pt x="127484" y="286615"/>
                  <a:pt x="125689" y="284801"/>
                  <a:pt x="125689" y="282263"/>
                </a:cubicBezTo>
                <a:lnTo>
                  <a:pt x="125689" y="278273"/>
                </a:lnTo>
                <a:cubicBezTo>
                  <a:pt x="116357" y="276097"/>
                  <a:pt x="109538" y="268844"/>
                  <a:pt x="109538" y="259777"/>
                </a:cubicBezTo>
                <a:cubicBezTo>
                  <a:pt x="109538" y="256876"/>
                  <a:pt x="111692" y="255063"/>
                  <a:pt x="114204" y="255063"/>
                </a:cubicBezTo>
                <a:cubicBezTo>
                  <a:pt x="116716" y="255063"/>
                  <a:pt x="118870" y="256876"/>
                  <a:pt x="118870" y="259777"/>
                </a:cubicBezTo>
                <a:cubicBezTo>
                  <a:pt x="118870" y="264855"/>
                  <a:pt x="123895" y="269207"/>
                  <a:pt x="129996" y="269207"/>
                </a:cubicBezTo>
                <a:cubicBezTo>
                  <a:pt x="136457" y="269207"/>
                  <a:pt x="141481" y="264855"/>
                  <a:pt x="141481" y="259777"/>
                </a:cubicBezTo>
                <a:cubicBezTo>
                  <a:pt x="141481" y="252887"/>
                  <a:pt x="137533" y="249623"/>
                  <a:pt x="129996" y="249623"/>
                </a:cubicBezTo>
                <a:cubicBezTo>
                  <a:pt x="114922" y="249623"/>
                  <a:pt x="109538" y="239468"/>
                  <a:pt x="109538" y="230402"/>
                </a:cubicBezTo>
                <a:cubicBezTo>
                  <a:pt x="109538" y="221335"/>
                  <a:pt x="116357" y="213356"/>
                  <a:pt x="125689" y="211543"/>
                </a:cubicBezTo>
                <a:lnTo>
                  <a:pt x="125689" y="207554"/>
                </a:lnTo>
                <a:cubicBezTo>
                  <a:pt x="125689" y="205015"/>
                  <a:pt x="127484" y="202839"/>
                  <a:pt x="129996" y="202839"/>
                </a:cubicBezTo>
                <a:close/>
                <a:moveTo>
                  <a:pt x="226418" y="193500"/>
                </a:moveTo>
                <a:cubicBezTo>
                  <a:pt x="228215" y="204989"/>
                  <a:pt x="237559" y="214324"/>
                  <a:pt x="249060" y="216119"/>
                </a:cubicBezTo>
                <a:lnTo>
                  <a:pt x="249060" y="193500"/>
                </a:lnTo>
                <a:lnTo>
                  <a:pt x="226418" y="193500"/>
                </a:lnTo>
                <a:close/>
                <a:moveTo>
                  <a:pt x="41330" y="193500"/>
                </a:moveTo>
                <a:cubicBezTo>
                  <a:pt x="39174" y="210015"/>
                  <a:pt x="25876" y="223299"/>
                  <a:pt x="9344" y="225454"/>
                </a:cubicBezTo>
                <a:lnTo>
                  <a:pt x="9344" y="262792"/>
                </a:lnTo>
                <a:cubicBezTo>
                  <a:pt x="25876" y="264946"/>
                  <a:pt x="39174" y="278230"/>
                  <a:pt x="41330" y="295105"/>
                </a:cubicBezTo>
                <a:lnTo>
                  <a:pt x="217074" y="295105"/>
                </a:lnTo>
                <a:cubicBezTo>
                  <a:pt x="219230" y="278230"/>
                  <a:pt x="232527" y="264946"/>
                  <a:pt x="249060" y="262792"/>
                </a:cubicBezTo>
                <a:lnTo>
                  <a:pt x="249060" y="225454"/>
                </a:lnTo>
                <a:cubicBezTo>
                  <a:pt x="232527" y="223299"/>
                  <a:pt x="219230" y="210015"/>
                  <a:pt x="217074" y="193500"/>
                </a:cubicBezTo>
                <a:lnTo>
                  <a:pt x="41330" y="193500"/>
                </a:lnTo>
                <a:close/>
                <a:moveTo>
                  <a:pt x="9344" y="193500"/>
                </a:moveTo>
                <a:lnTo>
                  <a:pt x="9344" y="216119"/>
                </a:lnTo>
                <a:cubicBezTo>
                  <a:pt x="20845" y="214324"/>
                  <a:pt x="30189" y="204989"/>
                  <a:pt x="31986" y="193500"/>
                </a:cubicBezTo>
                <a:lnTo>
                  <a:pt x="9344" y="193500"/>
                </a:lnTo>
                <a:close/>
                <a:moveTo>
                  <a:pt x="202698" y="52762"/>
                </a:moveTo>
                <a:cubicBezTo>
                  <a:pt x="195151" y="62097"/>
                  <a:pt x="176462" y="86152"/>
                  <a:pt x="180415" y="107334"/>
                </a:cubicBezTo>
                <a:cubicBezTo>
                  <a:pt x="182212" y="116669"/>
                  <a:pt x="187963" y="124208"/>
                  <a:pt x="198385" y="130312"/>
                </a:cubicBezTo>
                <a:lnTo>
                  <a:pt x="198385" y="87588"/>
                </a:lnTo>
                <a:cubicBezTo>
                  <a:pt x="198385" y="84715"/>
                  <a:pt x="200182" y="82920"/>
                  <a:pt x="202698" y="82920"/>
                </a:cubicBezTo>
                <a:cubicBezTo>
                  <a:pt x="205573" y="82920"/>
                  <a:pt x="207370" y="84715"/>
                  <a:pt x="207370" y="87588"/>
                </a:cubicBezTo>
                <a:lnTo>
                  <a:pt x="207370" y="130312"/>
                </a:lnTo>
                <a:cubicBezTo>
                  <a:pt x="217792" y="124208"/>
                  <a:pt x="223902" y="116669"/>
                  <a:pt x="225340" y="107334"/>
                </a:cubicBezTo>
                <a:cubicBezTo>
                  <a:pt x="229293" y="86152"/>
                  <a:pt x="210604" y="62097"/>
                  <a:pt x="202698" y="52762"/>
                </a:cubicBezTo>
                <a:close/>
                <a:moveTo>
                  <a:pt x="199823" y="42709"/>
                </a:moveTo>
                <a:cubicBezTo>
                  <a:pt x="201260" y="40914"/>
                  <a:pt x="204495" y="40914"/>
                  <a:pt x="206292" y="42709"/>
                </a:cubicBezTo>
                <a:cubicBezTo>
                  <a:pt x="207729" y="44145"/>
                  <a:pt x="240075" y="77535"/>
                  <a:pt x="234684" y="109129"/>
                </a:cubicBezTo>
                <a:cubicBezTo>
                  <a:pt x="232168" y="122413"/>
                  <a:pt x="222824" y="133184"/>
                  <a:pt x="207370" y="141082"/>
                </a:cubicBezTo>
                <a:lnTo>
                  <a:pt x="207370" y="148622"/>
                </a:lnTo>
                <a:cubicBezTo>
                  <a:pt x="207370" y="159034"/>
                  <a:pt x="199104" y="167291"/>
                  <a:pt x="189041" y="167291"/>
                </a:cubicBezTo>
                <a:lnTo>
                  <a:pt x="143039" y="167291"/>
                </a:lnTo>
                <a:cubicBezTo>
                  <a:pt x="137648" y="167291"/>
                  <a:pt x="133694" y="171241"/>
                  <a:pt x="133694" y="176267"/>
                </a:cubicBezTo>
                <a:lnTo>
                  <a:pt x="133694" y="184166"/>
                </a:lnTo>
                <a:lnTo>
                  <a:pt x="249060" y="184166"/>
                </a:lnTo>
                <a:cubicBezTo>
                  <a:pt x="254091" y="184166"/>
                  <a:pt x="258404" y="188474"/>
                  <a:pt x="258404" y="193500"/>
                </a:cubicBezTo>
                <a:lnTo>
                  <a:pt x="258404" y="295105"/>
                </a:lnTo>
                <a:cubicBezTo>
                  <a:pt x="258404" y="299772"/>
                  <a:pt x="254091" y="304080"/>
                  <a:pt x="249060" y="304080"/>
                </a:cubicBezTo>
                <a:lnTo>
                  <a:pt x="9344" y="304080"/>
                </a:lnTo>
                <a:cubicBezTo>
                  <a:pt x="3953" y="304080"/>
                  <a:pt x="0" y="299772"/>
                  <a:pt x="0" y="295105"/>
                </a:cubicBezTo>
                <a:lnTo>
                  <a:pt x="0" y="193500"/>
                </a:lnTo>
                <a:cubicBezTo>
                  <a:pt x="0" y="188474"/>
                  <a:pt x="3953" y="184166"/>
                  <a:pt x="9344" y="184166"/>
                </a:cubicBezTo>
                <a:lnTo>
                  <a:pt x="124710" y="184166"/>
                </a:lnTo>
                <a:lnTo>
                  <a:pt x="124710" y="176267"/>
                </a:lnTo>
                <a:cubicBezTo>
                  <a:pt x="124710" y="166214"/>
                  <a:pt x="132616" y="157957"/>
                  <a:pt x="143039" y="157957"/>
                </a:cubicBezTo>
                <a:lnTo>
                  <a:pt x="189041" y="157957"/>
                </a:lnTo>
                <a:cubicBezTo>
                  <a:pt x="194072" y="157957"/>
                  <a:pt x="198385" y="154007"/>
                  <a:pt x="198385" y="148622"/>
                </a:cubicBezTo>
                <a:lnTo>
                  <a:pt x="198385" y="141082"/>
                </a:lnTo>
                <a:cubicBezTo>
                  <a:pt x="182931" y="133184"/>
                  <a:pt x="173587" y="122413"/>
                  <a:pt x="171431" y="109129"/>
                </a:cubicBezTo>
                <a:cubicBezTo>
                  <a:pt x="165680" y="77535"/>
                  <a:pt x="198385" y="44145"/>
                  <a:pt x="199823" y="42709"/>
                </a:cubicBezTo>
                <a:close/>
                <a:moveTo>
                  <a:pt x="46644" y="25852"/>
                </a:moveTo>
                <a:cubicBezTo>
                  <a:pt x="38716" y="34885"/>
                  <a:pt x="20337" y="59457"/>
                  <a:pt x="24301" y="80777"/>
                </a:cubicBezTo>
                <a:cubicBezTo>
                  <a:pt x="25742" y="90172"/>
                  <a:pt x="31869" y="97760"/>
                  <a:pt x="42320" y="103903"/>
                </a:cubicBezTo>
                <a:lnTo>
                  <a:pt x="42320" y="60902"/>
                </a:lnTo>
                <a:cubicBezTo>
                  <a:pt x="42320" y="58373"/>
                  <a:pt x="44122" y="56205"/>
                  <a:pt x="46644" y="56205"/>
                </a:cubicBezTo>
                <a:cubicBezTo>
                  <a:pt x="49167" y="56205"/>
                  <a:pt x="51329" y="58373"/>
                  <a:pt x="51329" y="60902"/>
                </a:cubicBezTo>
                <a:lnTo>
                  <a:pt x="51329" y="103903"/>
                </a:lnTo>
                <a:cubicBezTo>
                  <a:pt x="61781" y="97760"/>
                  <a:pt x="67547" y="90172"/>
                  <a:pt x="69349" y="80777"/>
                </a:cubicBezTo>
                <a:cubicBezTo>
                  <a:pt x="73313" y="59457"/>
                  <a:pt x="54573" y="34885"/>
                  <a:pt x="46644" y="25852"/>
                </a:cubicBezTo>
                <a:close/>
                <a:moveTo>
                  <a:pt x="43401" y="15734"/>
                </a:moveTo>
                <a:cubicBezTo>
                  <a:pt x="45203" y="13927"/>
                  <a:pt x="48446" y="13927"/>
                  <a:pt x="49888" y="15734"/>
                </a:cubicBezTo>
                <a:cubicBezTo>
                  <a:pt x="51690" y="17179"/>
                  <a:pt x="84124" y="51146"/>
                  <a:pt x="78358" y="82222"/>
                </a:cubicBezTo>
                <a:cubicBezTo>
                  <a:pt x="76196" y="95953"/>
                  <a:pt x="66826" y="106794"/>
                  <a:pt x="51329" y="114743"/>
                </a:cubicBezTo>
                <a:lnTo>
                  <a:pt x="51329" y="122332"/>
                </a:lnTo>
                <a:cubicBezTo>
                  <a:pt x="51329" y="127390"/>
                  <a:pt x="55654" y="131727"/>
                  <a:pt x="60699" y="131727"/>
                </a:cubicBezTo>
                <a:lnTo>
                  <a:pt x="116198" y="131727"/>
                </a:lnTo>
                <a:cubicBezTo>
                  <a:pt x="126289" y="131727"/>
                  <a:pt x="134578" y="140038"/>
                  <a:pt x="134578" y="150155"/>
                </a:cubicBezTo>
                <a:cubicBezTo>
                  <a:pt x="134578" y="152685"/>
                  <a:pt x="132776" y="154853"/>
                  <a:pt x="129893" y="154853"/>
                </a:cubicBezTo>
                <a:cubicBezTo>
                  <a:pt x="127370" y="154853"/>
                  <a:pt x="125568" y="152685"/>
                  <a:pt x="125568" y="150155"/>
                </a:cubicBezTo>
                <a:cubicBezTo>
                  <a:pt x="125568" y="145097"/>
                  <a:pt x="121244" y="141122"/>
                  <a:pt x="116198" y="141122"/>
                </a:cubicBezTo>
                <a:lnTo>
                  <a:pt x="60699" y="141122"/>
                </a:lnTo>
                <a:cubicBezTo>
                  <a:pt x="50609" y="141122"/>
                  <a:pt x="42320" y="132811"/>
                  <a:pt x="42320" y="122332"/>
                </a:cubicBezTo>
                <a:lnTo>
                  <a:pt x="42320" y="114743"/>
                </a:lnTo>
                <a:cubicBezTo>
                  <a:pt x="26823" y="106794"/>
                  <a:pt x="17454" y="95953"/>
                  <a:pt x="15291" y="82222"/>
                </a:cubicBezTo>
                <a:cubicBezTo>
                  <a:pt x="9525" y="51146"/>
                  <a:pt x="41960" y="17179"/>
                  <a:pt x="43401" y="15734"/>
                </a:cubicBezTo>
                <a:close/>
                <a:moveTo>
                  <a:pt x="129023" y="11545"/>
                </a:moveTo>
                <a:cubicBezTo>
                  <a:pt x="121490" y="20565"/>
                  <a:pt x="102837" y="45099"/>
                  <a:pt x="106782" y="66386"/>
                </a:cubicBezTo>
                <a:cubicBezTo>
                  <a:pt x="108217" y="75406"/>
                  <a:pt x="114316" y="83344"/>
                  <a:pt x="124718" y="89477"/>
                </a:cubicBezTo>
                <a:lnTo>
                  <a:pt x="124718" y="46182"/>
                </a:lnTo>
                <a:cubicBezTo>
                  <a:pt x="124718" y="43656"/>
                  <a:pt x="126512" y="41492"/>
                  <a:pt x="129023" y="41492"/>
                </a:cubicBezTo>
                <a:cubicBezTo>
                  <a:pt x="131893" y="41492"/>
                  <a:pt x="133686" y="43656"/>
                  <a:pt x="133686" y="46182"/>
                </a:cubicBezTo>
                <a:lnTo>
                  <a:pt x="133686" y="89477"/>
                </a:lnTo>
                <a:cubicBezTo>
                  <a:pt x="144089" y="83344"/>
                  <a:pt x="150187" y="75406"/>
                  <a:pt x="151622" y="66386"/>
                </a:cubicBezTo>
                <a:cubicBezTo>
                  <a:pt x="155568" y="44739"/>
                  <a:pt x="136915" y="20565"/>
                  <a:pt x="129023" y="11545"/>
                </a:cubicBezTo>
                <a:close/>
                <a:moveTo>
                  <a:pt x="125794" y="1082"/>
                </a:moveTo>
                <a:cubicBezTo>
                  <a:pt x="127588" y="-361"/>
                  <a:pt x="130458" y="-361"/>
                  <a:pt x="132251" y="1082"/>
                </a:cubicBezTo>
                <a:cubicBezTo>
                  <a:pt x="133686" y="2525"/>
                  <a:pt x="166329" y="36801"/>
                  <a:pt x="160949" y="67830"/>
                </a:cubicBezTo>
                <a:cubicBezTo>
                  <a:pt x="158438" y="81179"/>
                  <a:pt x="149111" y="92003"/>
                  <a:pt x="133686" y="99940"/>
                </a:cubicBezTo>
                <a:lnTo>
                  <a:pt x="133686" y="121588"/>
                </a:lnTo>
                <a:cubicBezTo>
                  <a:pt x="133686" y="124114"/>
                  <a:pt x="131893" y="126278"/>
                  <a:pt x="129023" y="126278"/>
                </a:cubicBezTo>
                <a:cubicBezTo>
                  <a:pt x="126512" y="126278"/>
                  <a:pt x="124718" y="124114"/>
                  <a:pt x="124718" y="121588"/>
                </a:cubicBezTo>
                <a:lnTo>
                  <a:pt x="124718" y="99940"/>
                </a:lnTo>
                <a:cubicBezTo>
                  <a:pt x="109294" y="92003"/>
                  <a:pt x="99967" y="81179"/>
                  <a:pt x="97456" y="67830"/>
                </a:cubicBezTo>
                <a:cubicBezTo>
                  <a:pt x="92075" y="36801"/>
                  <a:pt x="124718" y="2525"/>
                  <a:pt x="125794" y="108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46" name="Freeform 827">
            <a:extLst>
              <a:ext uri="{FF2B5EF4-FFF2-40B4-BE49-F238E27FC236}">
                <a16:creationId xmlns:a16="http://schemas.microsoft.com/office/drawing/2014/main" id="{F7F4407F-104B-BA43-AA16-1291F1E686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3991" y="2167747"/>
            <a:ext cx="426444" cy="524854"/>
          </a:xfrm>
          <a:custGeom>
            <a:avLst/>
            <a:gdLst/>
            <a:ahLst/>
            <a:cxnLst/>
            <a:rect l="0" t="0" r="r" b="b"/>
            <a:pathLst>
              <a:path w="247290" h="304441">
                <a:moveTo>
                  <a:pt x="152224" y="277813"/>
                </a:moveTo>
                <a:cubicBezTo>
                  <a:pt x="154694" y="277813"/>
                  <a:pt x="156810" y="279930"/>
                  <a:pt x="156810" y="282399"/>
                </a:cubicBezTo>
                <a:cubicBezTo>
                  <a:pt x="156810" y="284869"/>
                  <a:pt x="154694" y="286985"/>
                  <a:pt x="152224" y="286985"/>
                </a:cubicBezTo>
                <a:cubicBezTo>
                  <a:pt x="149755" y="286985"/>
                  <a:pt x="147638" y="284869"/>
                  <a:pt x="147638" y="282399"/>
                </a:cubicBezTo>
                <a:cubicBezTo>
                  <a:pt x="147638" y="279930"/>
                  <a:pt x="149755" y="277813"/>
                  <a:pt x="152224" y="277813"/>
                </a:cubicBezTo>
                <a:close/>
                <a:moveTo>
                  <a:pt x="106363" y="277813"/>
                </a:moveTo>
                <a:cubicBezTo>
                  <a:pt x="108927" y="277813"/>
                  <a:pt x="110759" y="279930"/>
                  <a:pt x="110759" y="282399"/>
                </a:cubicBezTo>
                <a:cubicBezTo>
                  <a:pt x="110759" y="284869"/>
                  <a:pt x="108927" y="286985"/>
                  <a:pt x="106363" y="286985"/>
                </a:cubicBezTo>
                <a:cubicBezTo>
                  <a:pt x="103432" y="286985"/>
                  <a:pt x="101600" y="284869"/>
                  <a:pt x="101600" y="282399"/>
                </a:cubicBezTo>
                <a:cubicBezTo>
                  <a:pt x="101600" y="279930"/>
                  <a:pt x="103432" y="277813"/>
                  <a:pt x="106363" y="277813"/>
                </a:cubicBezTo>
                <a:close/>
                <a:moveTo>
                  <a:pt x="60149" y="277813"/>
                </a:moveTo>
                <a:cubicBezTo>
                  <a:pt x="62619" y="277813"/>
                  <a:pt x="64735" y="279930"/>
                  <a:pt x="64735" y="282399"/>
                </a:cubicBezTo>
                <a:cubicBezTo>
                  <a:pt x="64735" y="284869"/>
                  <a:pt x="62619" y="286985"/>
                  <a:pt x="60149" y="286985"/>
                </a:cubicBezTo>
                <a:cubicBezTo>
                  <a:pt x="57327" y="286985"/>
                  <a:pt x="55563" y="284869"/>
                  <a:pt x="55563" y="282399"/>
                </a:cubicBezTo>
                <a:cubicBezTo>
                  <a:pt x="55563" y="279930"/>
                  <a:pt x="57327" y="277813"/>
                  <a:pt x="60149" y="277813"/>
                </a:cubicBezTo>
                <a:close/>
                <a:moveTo>
                  <a:pt x="161135" y="123646"/>
                </a:moveTo>
                <a:cubicBezTo>
                  <a:pt x="153565" y="123646"/>
                  <a:pt x="145995" y="126162"/>
                  <a:pt x="140227" y="131913"/>
                </a:cubicBezTo>
                <a:cubicBezTo>
                  <a:pt x="134820" y="137663"/>
                  <a:pt x="131936" y="144852"/>
                  <a:pt x="131936" y="152760"/>
                </a:cubicBezTo>
                <a:cubicBezTo>
                  <a:pt x="131936" y="160667"/>
                  <a:pt x="134820" y="167856"/>
                  <a:pt x="140227" y="173607"/>
                </a:cubicBezTo>
                <a:cubicBezTo>
                  <a:pt x="145634" y="178998"/>
                  <a:pt x="153204" y="181874"/>
                  <a:pt x="161135" y="181874"/>
                </a:cubicBezTo>
                <a:cubicBezTo>
                  <a:pt x="168705" y="181874"/>
                  <a:pt x="176275" y="178998"/>
                  <a:pt x="182043" y="173607"/>
                </a:cubicBezTo>
                <a:cubicBezTo>
                  <a:pt x="193578" y="162105"/>
                  <a:pt x="193578" y="143414"/>
                  <a:pt x="182043" y="131913"/>
                </a:cubicBezTo>
                <a:cubicBezTo>
                  <a:pt x="176275" y="126162"/>
                  <a:pt x="168705" y="123646"/>
                  <a:pt x="161135" y="123646"/>
                </a:cubicBezTo>
                <a:close/>
                <a:moveTo>
                  <a:pt x="212323" y="95610"/>
                </a:moveTo>
                <a:lnTo>
                  <a:pt x="188531" y="125802"/>
                </a:lnTo>
                <a:cubicBezTo>
                  <a:pt x="195020" y="131913"/>
                  <a:pt x="198625" y="140179"/>
                  <a:pt x="199346" y="148087"/>
                </a:cubicBezTo>
                <a:lnTo>
                  <a:pt x="237917" y="148087"/>
                </a:lnTo>
                <a:cubicBezTo>
                  <a:pt x="236836" y="127240"/>
                  <a:pt x="227103" y="108549"/>
                  <a:pt x="212323" y="95610"/>
                </a:cubicBezTo>
                <a:close/>
                <a:moveTo>
                  <a:pt x="165821" y="76200"/>
                </a:moveTo>
                <a:lnTo>
                  <a:pt x="165821" y="114660"/>
                </a:lnTo>
                <a:cubicBezTo>
                  <a:pt x="171228" y="115379"/>
                  <a:pt x="176636" y="116816"/>
                  <a:pt x="181322" y="120051"/>
                </a:cubicBezTo>
                <a:lnTo>
                  <a:pt x="205113" y="89859"/>
                </a:lnTo>
                <a:cubicBezTo>
                  <a:pt x="193939" y="81951"/>
                  <a:pt x="180240" y="76919"/>
                  <a:pt x="165821" y="76200"/>
                </a:cubicBezTo>
                <a:close/>
                <a:moveTo>
                  <a:pt x="156449" y="76200"/>
                </a:moveTo>
                <a:cubicBezTo>
                  <a:pt x="116075" y="78716"/>
                  <a:pt x="84353" y="111784"/>
                  <a:pt x="84353" y="152760"/>
                </a:cubicBezTo>
                <a:lnTo>
                  <a:pt x="84353" y="249088"/>
                </a:lnTo>
                <a:lnTo>
                  <a:pt x="108865" y="215661"/>
                </a:lnTo>
                <a:cubicBezTo>
                  <a:pt x="109586" y="214582"/>
                  <a:pt x="110668" y="213863"/>
                  <a:pt x="112110" y="213504"/>
                </a:cubicBezTo>
                <a:cubicBezTo>
                  <a:pt x="113191" y="213504"/>
                  <a:pt x="114272" y="213863"/>
                  <a:pt x="115354" y="214582"/>
                </a:cubicBezTo>
                <a:cubicBezTo>
                  <a:pt x="128692" y="224287"/>
                  <a:pt x="144553" y="229319"/>
                  <a:pt x="161135" y="229319"/>
                </a:cubicBezTo>
                <a:cubicBezTo>
                  <a:pt x="202230" y="229319"/>
                  <a:pt x="235394" y="197689"/>
                  <a:pt x="237917" y="157432"/>
                </a:cubicBezTo>
                <a:lnTo>
                  <a:pt x="199346" y="157432"/>
                </a:lnTo>
                <a:cubicBezTo>
                  <a:pt x="198625" y="165699"/>
                  <a:pt x="194660" y="173607"/>
                  <a:pt x="188531" y="180077"/>
                </a:cubicBezTo>
                <a:cubicBezTo>
                  <a:pt x="181322" y="187265"/>
                  <a:pt x="171589" y="191219"/>
                  <a:pt x="161135" y="191219"/>
                </a:cubicBezTo>
                <a:cubicBezTo>
                  <a:pt x="154286" y="191219"/>
                  <a:pt x="147797" y="189422"/>
                  <a:pt x="142029" y="186187"/>
                </a:cubicBezTo>
                <a:lnTo>
                  <a:pt x="127971" y="205237"/>
                </a:lnTo>
                <a:cubicBezTo>
                  <a:pt x="127250" y="206315"/>
                  <a:pt x="125808" y="207034"/>
                  <a:pt x="124366" y="207034"/>
                </a:cubicBezTo>
                <a:cubicBezTo>
                  <a:pt x="123284" y="207034"/>
                  <a:pt x="122563" y="206675"/>
                  <a:pt x="121482" y="205956"/>
                </a:cubicBezTo>
                <a:cubicBezTo>
                  <a:pt x="119680" y="204518"/>
                  <a:pt x="119319" y="201643"/>
                  <a:pt x="120761" y="199846"/>
                </a:cubicBezTo>
                <a:lnTo>
                  <a:pt x="134459" y="180796"/>
                </a:lnTo>
                <a:cubicBezTo>
                  <a:pt x="134459" y="180436"/>
                  <a:pt x="134099" y="180436"/>
                  <a:pt x="133738" y="180077"/>
                </a:cubicBezTo>
                <a:cubicBezTo>
                  <a:pt x="126529" y="172888"/>
                  <a:pt x="122563" y="162824"/>
                  <a:pt x="122563" y="152760"/>
                </a:cubicBezTo>
                <a:cubicBezTo>
                  <a:pt x="122563" y="142336"/>
                  <a:pt x="126529" y="132991"/>
                  <a:pt x="133738" y="125443"/>
                </a:cubicBezTo>
                <a:cubicBezTo>
                  <a:pt x="139867" y="118973"/>
                  <a:pt x="148158" y="115379"/>
                  <a:pt x="156449" y="114660"/>
                </a:cubicBezTo>
                <a:lnTo>
                  <a:pt x="156449" y="76200"/>
                </a:lnTo>
                <a:close/>
                <a:moveTo>
                  <a:pt x="9012" y="46367"/>
                </a:moveTo>
                <a:lnTo>
                  <a:pt x="9012" y="258433"/>
                </a:lnTo>
                <a:lnTo>
                  <a:pt x="51909" y="258433"/>
                </a:lnTo>
                <a:cubicBezTo>
                  <a:pt x="54433" y="258433"/>
                  <a:pt x="56596" y="260590"/>
                  <a:pt x="56596" y="263106"/>
                </a:cubicBezTo>
                <a:cubicBezTo>
                  <a:pt x="56596" y="265622"/>
                  <a:pt x="54433" y="267779"/>
                  <a:pt x="51909" y="267779"/>
                </a:cubicBezTo>
                <a:lnTo>
                  <a:pt x="9012" y="267779"/>
                </a:lnTo>
                <a:lnTo>
                  <a:pt x="9012" y="277124"/>
                </a:lnTo>
                <a:cubicBezTo>
                  <a:pt x="9012" y="287188"/>
                  <a:pt x="17303" y="295455"/>
                  <a:pt x="27397" y="295455"/>
                </a:cubicBezTo>
                <a:lnTo>
                  <a:pt x="185287" y="295455"/>
                </a:lnTo>
                <a:cubicBezTo>
                  <a:pt x="195020" y="295455"/>
                  <a:pt x="203311" y="287188"/>
                  <a:pt x="203311" y="277124"/>
                </a:cubicBezTo>
                <a:lnTo>
                  <a:pt x="203311" y="267779"/>
                </a:lnTo>
                <a:lnTo>
                  <a:pt x="112110" y="267779"/>
                </a:lnTo>
                <a:cubicBezTo>
                  <a:pt x="109226" y="267779"/>
                  <a:pt x="107063" y="265622"/>
                  <a:pt x="107063" y="263106"/>
                </a:cubicBezTo>
                <a:cubicBezTo>
                  <a:pt x="107063" y="260590"/>
                  <a:pt x="109226" y="258433"/>
                  <a:pt x="112110" y="258433"/>
                </a:cubicBezTo>
                <a:lnTo>
                  <a:pt x="203311" y="258433"/>
                </a:lnTo>
                <a:lnTo>
                  <a:pt x="203311" y="227522"/>
                </a:lnTo>
                <a:cubicBezTo>
                  <a:pt x="190694" y="234711"/>
                  <a:pt x="176636" y="238664"/>
                  <a:pt x="161135" y="238664"/>
                </a:cubicBezTo>
                <a:cubicBezTo>
                  <a:pt x="144192" y="238664"/>
                  <a:pt x="127971" y="233992"/>
                  <a:pt x="113551" y="224646"/>
                </a:cubicBezTo>
                <a:lnTo>
                  <a:pt x="83271" y="265622"/>
                </a:lnTo>
                <a:cubicBezTo>
                  <a:pt x="82190" y="266700"/>
                  <a:pt x="81108" y="267779"/>
                  <a:pt x="79666" y="267779"/>
                </a:cubicBezTo>
                <a:cubicBezTo>
                  <a:pt x="79306" y="267779"/>
                  <a:pt x="78585" y="267419"/>
                  <a:pt x="77864" y="267419"/>
                </a:cubicBezTo>
                <a:cubicBezTo>
                  <a:pt x="76061" y="266700"/>
                  <a:pt x="74980" y="264903"/>
                  <a:pt x="74980" y="263106"/>
                </a:cubicBezTo>
                <a:lnTo>
                  <a:pt x="74980" y="152760"/>
                </a:lnTo>
                <a:cubicBezTo>
                  <a:pt x="74980" y="105314"/>
                  <a:pt x="113551" y="66855"/>
                  <a:pt x="161135" y="66855"/>
                </a:cubicBezTo>
                <a:cubicBezTo>
                  <a:pt x="176636" y="66855"/>
                  <a:pt x="190694" y="70809"/>
                  <a:pt x="203311" y="77997"/>
                </a:cubicBezTo>
                <a:lnTo>
                  <a:pt x="203311" y="46367"/>
                </a:lnTo>
                <a:lnTo>
                  <a:pt x="9012" y="46367"/>
                </a:lnTo>
                <a:close/>
                <a:moveTo>
                  <a:pt x="125236" y="20751"/>
                </a:moveTo>
                <a:cubicBezTo>
                  <a:pt x="127000" y="19050"/>
                  <a:pt x="129822" y="19050"/>
                  <a:pt x="131586" y="20751"/>
                </a:cubicBezTo>
                <a:cubicBezTo>
                  <a:pt x="132292" y="21772"/>
                  <a:pt x="132997" y="22792"/>
                  <a:pt x="132997" y="24153"/>
                </a:cubicBezTo>
                <a:cubicBezTo>
                  <a:pt x="132997" y="25173"/>
                  <a:pt x="132292" y="26194"/>
                  <a:pt x="131586" y="26874"/>
                </a:cubicBezTo>
                <a:cubicBezTo>
                  <a:pt x="130881" y="27895"/>
                  <a:pt x="129470" y="28235"/>
                  <a:pt x="128411" y="28235"/>
                </a:cubicBezTo>
                <a:cubicBezTo>
                  <a:pt x="127353" y="28235"/>
                  <a:pt x="125942" y="27895"/>
                  <a:pt x="125236" y="26874"/>
                </a:cubicBezTo>
                <a:cubicBezTo>
                  <a:pt x="124178" y="26194"/>
                  <a:pt x="123825" y="25173"/>
                  <a:pt x="123825" y="24153"/>
                </a:cubicBezTo>
                <a:cubicBezTo>
                  <a:pt x="123825" y="22792"/>
                  <a:pt x="124178" y="21772"/>
                  <a:pt x="125236" y="20751"/>
                </a:cubicBezTo>
                <a:close/>
                <a:moveTo>
                  <a:pt x="78846" y="20751"/>
                </a:moveTo>
                <a:cubicBezTo>
                  <a:pt x="80610" y="19050"/>
                  <a:pt x="83785" y="19050"/>
                  <a:pt x="85196" y="20751"/>
                </a:cubicBezTo>
                <a:cubicBezTo>
                  <a:pt x="86255" y="21772"/>
                  <a:pt x="86960" y="22792"/>
                  <a:pt x="86960" y="24153"/>
                </a:cubicBezTo>
                <a:cubicBezTo>
                  <a:pt x="86960" y="25173"/>
                  <a:pt x="86255" y="26194"/>
                  <a:pt x="85196" y="26874"/>
                </a:cubicBezTo>
                <a:cubicBezTo>
                  <a:pt x="84491" y="27895"/>
                  <a:pt x="83433" y="28235"/>
                  <a:pt x="82374" y="28235"/>
                </a:cubicBezTo>
                <a:cubicBezTo>
                  <a:pt x="80963" y="28235"/>
                  <a:pt x="79905" y="27895"/>
                  <a:pt x="78846" y="26874"/>
                </a:cubicBezTo>
                <a:cubicBezTo>
                  <a:pt x="78141" y="26194"/>
                  <a:pt x="77788" y="25173"/>
                  <a:pt x="77788" y="24153"/>
                </a:cubicBezTo>
                <a:cubicBezTo>
                  <a:pt x="77788" y="22792"/>
                  <a:pt x="78141" y="21772"/>
                  <a:pt x="78846" y="20751"/>
                </a:cubicBezTo>
                <a:close/>
                <a:moveTo>
                  <a:pt x="106363" y="19050"/>
                </a:moveTo>
                <a:cubicBezTo>
                  <a:pt x="108927" y="19050"/>
                  <a:pt x="110759" y="20882"/>
                  <a:pt x="110759" y="23813"/>
                </a:cubicBezTo>
                <a:cubicBezTo>
                  <a:pt x="110759" y="26011"/>
                  <a:pt x="108927" y="28209"/>
                  <a:pt x="106363" y="28209"/>
                </a:cubicBezTo>
                <a:cubicBezTo>
                  <a:pt x="103432" y="28209"/>
                  <a:pt x="101600" y="26011"/>
                  <a:pt x="101600" y="23813"/>
                </a:cubicBezTo>
                <a:cubicBezTo>
                  <a:pt x="101600" y="20882"/>
                  <a:pt x="103432" y="19050"/>
                  <a:pt x="106363" y="19050"/>
                </a:cubicBezTo>
                <a:close/>
                <a:moveTo>
                  <a:pt x="27397" y="9346"/>
                </a:moveTo>
                <a:cubicBezTo>
                  <a:pt x="17303" y="9346"/>
                  <a:pt x="9012" y="17253"/>
                  <a:pt x="9012" y="27677"/>
                </a:cubicBezTo>
                <a:lnTo>
                  <a:pt x="9012" y="37022"/>
                </a:lnTo>
                <a:lnTo>
                  <a:pt x="203311" y="37022"/>
                </a:lnTo>
                <a:lnTo>
                  <a:pt x="203311" y="27677"/>
                </a:lnTo>
                <a:cubicBezTo>
                  <a:pt x="203311" y="17253"/>
                  <a:pt x="195020" y="9346"/>
                  <a:pt x="185287" y="9346"/>
                </a:cubicBezTo>
                <a:lnTo>
                  <a:pt x="27397" y="9346"/>
                </a:lnTo>
                <a:close/>
                <a:moveTo>
                  <a:pt x="27397" y="0"/>
                </a:moveTo>
                <a:lnTo>
                  <a:pt x="185287" y="0"/>
                </a:lnTo>
                <a:cubicBezTo>
                  <a:pt x="200427" y="0"/>
                  <a:pt x="212684" y="12221"/>
                  <a:pt x="212684" y="27677"/>
                </a:cubicBezTo>
                <a:lnTo>
                  <a:pt x="212684" y="84108"/>
                </a:lnTo>
                <a:cubicBezTo>
                  <a:pt x="233591" y="99563"/>
                  <a:pt x="247290" y="124364"/>
                  <a:pt x="247290" y="152760"/>
                </a:cubicBezTo>
                <a:cubicBezTo>
                  <a:pt x="247290" y="180796"/>
                  <a:pt x="233591" y="205956"/>
                  <a:pt x="212684" y="221771"/>
                </a:cubicBezTo>
                <a:lnTo>
                  <a:pt x="212684" y="277124"/>
                </a:lnTo>
                <a:cubicBezTo>
                  <a:pt x="212684" y="292220"/>
                  <a:pt x="200427" y="304441"/>
                  <a:pt x="185287" y="304441"/>
                </a:cubicBezTo>
                <a:lnTo>
                  <a:pt x="27397" y="304441"/>
                </a:lnTo>
                <a:cubicBezTo>
                  <a:pt x="12256" y="304441"/>
                  <a:pt x="0" y="292220"/>
                  <a:pt x="0" y="277124"/>
                </a:cubicBezTo>
                <a:lnTo>
                  <a:pt x="0" y="27677"/>
                </a:lnTo>
                <a:cubicBezTo>
                  <a:pt x="0" y="12221"/>
                  <a:pt x="12256" y="0"/>
                  <a:pt x="2739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47" name="Freeform 467">
            <a:extLst>
              <a:ext uri="{FF2B5EF4-FFF2-40B4-BE49-F238E27FC236}">
                <a16:creationId xmlns:a16="http://schemas.microsoft.com/office/drawing/2014/main" id="{C8EE8C0D-FB29-C049-968D-515BF5FB8C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5685" y="3397891"/>
            <a:ext cx="524854" cy="524854"/>
          </a:xfrm>
          <a:custGeom>
            <a:avLst/>
            <a:gdLst>
              <a:gd name="T0" fmla="*/ 254120 w 848"/>
              <a:gd name="T1" fmla="*/ 152041 h 848"/>
              <a:gd name="T2" fmla="*/ 292579 w 848"/>
              <a:gd name="T3" fmla="*/ 124005 h 848"/>
              <a:gd name="T4" fmla="*/ 295095 w 848"/>
              <a:gd name="T5" fmla="*/ 152041 h 848"/>
              <a:gd name="T6" fmla="*/ 152400 w 848"/>
              <a:gd name="T7" fmla="*/ 295095 h 848"/>
              <a:gd name="T8" fmla="*/ 92734 w 848"/>
              <a:gd name="T9" fmla="*/ 233992 h 848"/>
              <a:gd name="T10" fmla="*/ 152400 w 848"/>
              <a:gd name="T11" fmla="*/ 253760 h 848"/>
              <a:gd name="T12" fmla="*/ 257714 w 848"/>
              <a:gd name="T13" fmla="*/ 249088 h 848"/>
              <a:gd name="T14" fmla="*/ 9345 w 848"/>
              <a:gd name="T15" fmla="*/ 152041 h 848"/>
              <a:gd name="T16" fmla="*/ 147727 w 848"/>
              <a:gd name="T17" fmla="*/ 50680 h 848"/>
              <a:gd name="T18" fmla="*/ 85545 w 848"/>
              <a:gd name="T19" fmla="*/ 228241 h 848"/>
              <a:gd name="T20" fmla="*/ 9345 w 848"/>
              <a:gd name="T21" fmla="*/ 152041 h 848"/>
              <a:gd name="T22" fmla="*/ 107471 w 848"/>
              <a:gd name="T23" fmla="*/ 94172 h 848"/>
              <a:gd name="T24" fmla="*/ 107471 w 848"/>
              <a:gd name="T25" fmla="*/ 112143 h 848"/>
              <a:gd name="T26" fmla="*/ 102798 w 848"/>
              <a:gd name="T27" fmla="*/ 116457 h 848"/>
              <a:gd name="T28" fmla="*/ 127240 w 848"/>
              <a:gd name="T29" fmla="*/ 121129 h 848"/>
              <a:gd name="T30" fmla="*/ 127240 w 848"/>
              <a:gd name="T31" fmla="*/ 139101 h 848"/>
              <a:gd name="T32" fmla="*/ 83029 w 848"/>
              <a:gd name="T33" fmla="*/ 143774 h 848"/>
              <a:gd name="T34" fmla="*/ 87702 w 848"/>
              <a:gd name="T35" fmla="*/ 148446 h 848"/>
              <a:gd name="T36" fmla="*/ 87702 w 848"/>
              <a:gd name="T37" fmla="*/ 166418 h 848"/>
              <a:gd name="T38" fmla="*/ 83029 w 848"/>
              <a:gd name="T39" fmla="*/ 171091 h 848"/>
              <a:gd name="T40" fmla="*/ 149525 w 848"/>
              <a:gd name="T41" fmla="*/ 175763 h 848"/>
              <a:gd name="T42" fmla="*/ 158870 w 848"/>
              <a:gd name="T43" fmla="*/ 184749 h 848"/>
              <a:gd name="T44" fmla="*/ 70090 w 848"/>
              <a:gd name="T45" fmla="*/ 193735 h 848"/>
              <a:gd name="T46" fmla="*/ 60025 w 848"/>
              <a:gd name="T47" fmla="*/ 152041 h 848"/>
              <a:gd name="T48" fmla="*/ 195892 w 848"/>
              <a:gd name="T49" fmla="*/ 221052 h 848"/>
              <a:gd name="T50" fmla="*/ 186906 w 848"/>
              <a:gd name="T51" fmla="*/ 212066 h 848"/>
              <a:gd name="T52" fmla="*/ 229319 w 848"/>
              <a:gd name="T53" fmla="*/ 203080 h 848"/>
              <a:gd name="T54" fmla="*/ 190859 w 848"/>
              <a:gd name="T55" fmla="*/ 112143 h 848"/>
              <a:gd name="T56" fmla="*/ 172528 w 848"/>
              <a:gd name="T57" fmla="*/ 130475 h 848"/>
              <a:gd name="T58" fmla="*/ 204518 w 848"/>
              <a:gd name="T59" fmla="*/ 148446 h 848"/>
              <a:gd name="T60" fmla="*/ 220692 w 848"/>
              <a:gd name="T61" fmla="*/ 175763 h 848"/>
              <a:gd name="T62" fmla="*/ 234351 w 848"/>
              <a:gd name="T63" fmla="*/ 193735 h 848"/>
              <a:gd name="T64" fmla="*/ 177560 w 848"/>
              <a:gd name="T65" fmla="*/ 212066 h 848"/>
              <a:gd name="T66" fmla="*/ 201283 w 848"/>
              <a:gd name="T67" fmla="*/ 230038 h 848"/>
              <a:gd name="T68" fmla="*/ 152400 w 848"/>
              <a:gd name="T69" fmla="*/ 244415 h 848"/>
              <a:gd name="T70" fmla="*/ 149525 w 848"/>
              <a:gd name="T71" fmla="*/ 203080 h 848"/>
              <a:gd name="T72" fmla="*/ 149525 w 848"/>
              <a:gd name="T73" fmla="*/ 166777 h 848"/>
              <a:gd name="T74" fmla="*/ 106033 w 848"/>
              <a:gd name="T75" fmla="*/ 157432 h 848"/>
              <a:gd name="T76" fmla="*/ 127240 w 848"/>
              <a:gd name="T77" fmla="*/ 148446 h 848"/>
              <a:gd name="T78" fmla="*/ 145571 w 848"/>
              <a:gd name="T79" fmla="*/ 130475 h 848"/>
              <a:gd name="T80" fmla="*/ 123286 w 848"/>
              <a:gd name="T81" fmla="*/ 112143 h 848"/>
              <a:gd name="T82" fmla="*/ 107471 w 848"/>
              <a:gd name="T83" fmla="*/ 84826 h 848"/>
              <a:gd name="T84" fmla="*/ 152400 w 848"/>
              <a:gd name="T85" fmla="*/ 59666 h 848"/>
              <a:gd name="T86" fmla="*/ 157073 w 848"/>
              <a:gd name="T87" fmla="*/ 8986 h 848"/>
              <a:gd name="T88" fmla="*/ 205956 w 848"/>
              <a:gd name="T89" fmla="*/ 66136 h 848"/>
              <a:gd name="T90" fmla="*/ 157073 w 848"/>
              <a:gd name="T91" fmla="*/ 8986 h 848"/>
              <a:gd name="T92" fmla="*/ 190859 w 848"/>
              <a:gd name="T93" fmla="*/ 139460 h 848"/>
              <a:gd name="T94" fmla="*/ 190859 w 848"/>
              <a:gd name="T95" fmla="*/ 121489 h 848"/>
              <a:gd name="T96" fmla="*/ 239383 w 848"/>
              <a:gd name="T97" fmla="*/ 121848 h 848"/>
              <a:gd name="T98" fmla="*/ 239742 w 848"/>
              <a:gd name="T99" fmla="*/ 122208 h 848"/>
              <a:gd name="T100" fmla="*/ 244415 w 848"/>
              <a:gd name="T101" fmla="*/ 152041 h 848"/>
              <a:gd name="T102" fmla="*/ 220692 w 848"/>
              <a:gd name="T103" fmla="*/ 166418 h 848"/>
              <a:gd name="T104" fmla="*/ 211347 w 848"/>
              <a:gd name="T105" fmla="*/ 157432 h 848"/>
              <a:gd name="T106" fmla="*/ 225006 w 848"/>
              <a:gd name="T107" fmla="*/ 143774 h 848"/>
              <a:gd name="T108" fmla="*/ 290423 w 848"/>
              <a:gd name="T109" fmla="*/ 115019 h 848"/>
              <a:gd name="T110" fmla="*/ 213504 w 848"/>
              <a:gd name="T111" fmla="*/ 71527 h 848"/>
              <a:gd name="T112" fmla="*/ 290423 w 848"/>
              <a:gd name="T113" fmla="*/ 115019 h 848"/>
              <a:gd name="T114" fmla="*/ 0 w 848"/>
              <a:gd name="T115" fmla="*/ 152041 h 848"/>
              <a:gd name="T116" fmla="*/ 152400 w 848"/>
              <a:gd name="T117" fmla="*/ 304441 h 848"/>
              <a:gd name="T118" fmla="*/ 152400 w 848"/>
              <a:gd name="T119" fmla="*/ 0 h 848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848" h="848">
                <a:moveTo>
                  <a:pt x="646" y="598"/>
                </a:moveTo>
                <a:lnTo>
                  <a:pt x="646" y="598"/>
                </a:lnTo>
                <a:cubicBezTo>
                  <a:pt x="684" y="549"/>
                  <a:pt x="707" y="489"/>
                  <a:pt x="707" y="423"/>
                </a:cubicBezTo>
                <a:cubicBezTo>
                  <a:pt x="707" y="405"/>
                  <a:pt x="705" y="388"/>
                  <a:pt x="701" y="372"/>
                </a:cubicBezTo>
                <a:lnTo>
                  <a:pt x="814" y="345"/>
                </a:lnTo>
                <a:cubicBezTo>
                  <a:pt x="819" y="370"/>
                  <a:pt x="821" y="397"/>
                  <a:pt x="821" y="423"/>
                </a:cubicBezTo>
                <a:cubicBezTo>
                  <a:pt x="821" y="518"/>
                  <a:pt x="789" y="605"/>
                  <a:pt x="733" y="673"/>
                </a:cubicBezTo>
                <a:lnTo>
                  <a:pt x="646" y="598"/>
                </a:lnTo>
                <a:close/>
                <a:moveTo>
                  <a:pt x="424" y="821"/>
                </a:moveTo>
                <a:lnTo>
                  <a:pt x="424" y="821"/>
                </a:lnTo>
                <a:cubicBezTo>
                  <a:pt x="335" y="821"/>
                  <a:pt x="252" y="791"/>
                  <a:pt x="185" y="741"/>
                </a:cubicBezTo>
                <a:lnTo>
                  <a:pt x="258" y="651"/>
                </a:lnTo>
                <a:cubicBezTo>
                  <a:pt x="304" y="686"/>
                  <a:pt x="362" y="706"/>
                  <a:pt x="424" y="706"/>
                </a:cubicBezTo>
                <a:cubicBezTo>
                  <a:pt x="504" y="706"/>
                  <a:pt x="577" y="671"/>
                  <a:pt x="629" y="617"/>
                </a:cubicBezTo>
                <a:lnTo>
                  <a:pt x="717" y="693"/>
                </a:lnTo>
                <a:cubicBezTo>
                  <a:pt x="644" y="771"/>
                  <a:pt x="539" y="821"/>
                  <a:pt x="424" y="821"/>
                </a:cubicBezTo>
                <a:close/>
                <a:moveTo>
                  <a:pt x="26" y="423"/>
                </a:moveTo>
                <a:lnTo>
                  <a:pt x="26" y="423"/>
                </a:lnTo>
                <a:cubicBezTo>
                  <a:pt x="26" y="208"/>
                  <a:pt x="198" y="32"/>
                  <a:pt x="411" y="25"/>
                </a:cubicBezTo>
                <a:lnTo>
                  <a:pt x="411" y="141"/>
                </a:lnTo>
                <a:cubicBezTo>
                  <a:pt x="261" y="148"/>
                  <a:pt x="141" y="272"/>
                  <a:pt x="141" y="423"/>
                </a:cubicBezTo>
                <a:cubicBezTo>
                  <a:pt x="141" y="508"/>
                  <a:pt x="179" y="583"/>
                  <a:pt x="238" y="635"/>
                </a:cubicBezTo>
                <a:lnTo>
                  <a:pt x="165" y="726"/>
                </a:lnTo>
                <a:cubicBezTo>
                  <a:pt x="80" y="653"/>
                  <a:pt x="26" y="544"/>
                  <a:pt x="26" y="423"/>
                </a:cubicBezTo>
                <a:close/>
                <a:moveTo>
                  <a:pt x="224" y="262"/>
                </a:moveTo>
                <a:lnTo>
                  <a:pt x="299" y="262"/>
                </a:lnTo>
                <a:cubicBezTo>
                  <a:pt x="313" y="262"/>
                  <a:pt x="324" y="273"/>
                  <a:pt x="324" y="287"/>
                </a:cubicBezTo>
                <a:cubicBezTo>
                  <a:pt x="324" y="301"/>
                  <a:pt x="313" y="312"/>
                  <a:pt x="299" y="312"/>
                </a:cubicBezTo>
                <a:cubicBezTo>
                  <a:pt x="292" y="312"/>
                  <a:pt x="286" y="317"/>
                  <a:pt x="286" y="324"/>
                </a:cubicBezTo>
                <a:cubicBezTo>
                  <a:pt x="286" y="332"/>
                  <a:pt x="292" y="337"/>
                  <a:pt x="299" y="337"/>
                </a:cubicBezTo>
                <a:lnTo>
                  <a:pt x="354" y="337"/>
                </a:lnTo>
                <a:cubicBezTo>
                  <a:pt x="368" y="337"/>
                  <a:pt x="379" y="348"/>
                  <a:pt x="379" y="363"/>
                </a:cubicBezTo>
                <a:cubicBezTo>
                  <a:pt x="379" y="376"/>
                  <a:pt x="368" y="387"/>
                  <a:pt x="354" y="387"/>
                </a:cubicBezTo>
                <a:lnTo>
                  <a:pt x="244" y="387"/>
                </a:lnTo>
                <a:cubicBezTo>
                  <a:pt x="237" y="387"/>
                  <a:pt x="231" y="393"/>
                  <a:pt x="231" y="400"/>
                </a:cubicBezTo>
                <a:cubicBezTo>
                  <a:pt x="231" y="407"/>
                  <a:pt x="237" y="413"/>
                  <a:pt x="244" y="413"/>
                </a:cubicBezTo>
                <a:cubicBezTo>
                  <a:pt x="258" y="413"/>
                  <a:pt x="270" y="424"/>
                  <a:pt x="270" y="438"/>
                </a:cubicBezTo>
                <a:cubicBezTo>
                  <a:pt x="270" y="452"/>
                  <a:pt x="258" y="463"/>
                  <a:pt x="244" y="463"/>
                </a:cubicBezTo>
                <a:cubicBezTo>
                  <a:pt x="237" y="463"/>
                  <a:pt x="231" y="469"/>
                  <a:pt x="231" y="476"/>
                </a:cubicBezTo>
                <a:cubicBezTo>
                  <a:pt x="231" y="483"/>
                  <a:pt x="237" y="489"/>
                  <a:pt x="244" y="489"/>
                </a:cubicBezTo>
                <a:lnTo>
                  <a:pt x="416" y="489"/>
                </a:lnTo>
                <a:cubicBezTo>
                  <a:pt x="430" y="489"/>
                  <a:pt x="442" y="500"/>
                  <a:pt x="442" y="514"/>
                </a:cubicBezTo>
                <a:cubicBezTo>
                  <a:pt x="442" y="528"/>
                  <a:pt x="430" y="539"/>
                  <a:pt x="416" y="539"/>
                </a:cubicBezTo>
                <a:lnTo>
                  <a:pt x="195" y="539"/>
                </a:lnTo>
                <a:cubicBezTo>
                  <a:pt x="177" y="504"/>
                  <a:pt x="167" y="465"/>
                  <a:pt x="167" y="423"/>
                </a:cubicBezTo>
                <a:cubicBezTo>
                  <a:pt x="167" y="362"/>
                  <a:pt x="188" y="306"/>
                  <a:pt x="224" y="262"/>
                </a:cubicBezTo>
                <a:close/>
                <a:moveTo>
                  <a:pt x="594" y="615"/>
                </a:moveTo>
                <a:lnTo>
                  <a:pt x="545" y="615"/>
                </a:lnTo>
                <a:cubicBezTo>
                  <a:pt x="531" y="615"/>
                  <a:pt x="520" y="603"/>
                  <a:pt x="520" y="590"/>
                </a:cubicBezTo>
                <a:cubicBezTo>
                  <a:pt x="520" y="576"/>
                  <a:pt x="531" y="565"/>
                  <a:pt x="545" y="565"/>
                </a:cubicBezTo>
                <a:lnTo>
                  <a:pt x="638" y="565"/>
                </a:lnTo>
                <a:cubicBezTo>
                  <a:pt x="625" y="583"/>
                  <a:pt x="611" y="600"/>
                  <a:pt x="594" y="615"/>
                </a:cubicBezTo>
                <a:close/>
                <a:moveTo>
                  <a:pt x="655" y="312"/>
                </a:moveTo>
                <a:lnTo>
                  <a:pt x="531" y="312"/>
                </a:lnTo>
                <a:cubicBezTo>
                  <a:pt x="503" y="312"/>
                  <a:pt x="480" y="335"/>
                  <a:pt x="480" y="363"/>
                </a:cubicBezTo>
                <a:cubicBezTo>
                  <a:pt x="480" y="391"/>
                  <a:pt x="503" y="413"/>
                  <a:pt x="531" y="413"/>
                </a:cubicBezTo>
                <a:lnTo>
                  <a:pt x="569" y="413"/>
                </a:lnTo>
                <a:cubicBezTo>
                  <a:pt x="565" y="421"/>
                  <a:pt x="563" y="429"/>
                  <a:pt x="563" y="438"/>
                </a:cubicBezTo>
                <a:cubicBezTo>
                  <a:pt x="563" y="466"/>
                  <a:pt x="586" y="489"/>
                  <a:pt x="614" y="489"/>
                </a:cubicBezTo>
                <a:lnTo>
                  <a:pt x="672" y="489"/>
                </a:lnTo>
                <a:cubicBezTo>
                  <a:pt x="667" y="507"/>
                  <a:pt x="660" y="523"/>
                  <a:pt x="652" y="539"/>
                </a:cubicBezTo>
                <a:lnTo>
                  <a:pt x="545" y="539"/>
                </a:lnTo>
                <a:cubicBezTo>
                  <a:pt x="517" y="539"/>
                  <a:pt x="494" y="562"/>
                  <a:pt x="494" y="590"/>
                </a:cubicBezTo>
                <a:cubicBezTo>
                  <a:pt x="494" y="618"/>
                  <a:pt x="517" y="640"/>
                  <a:pt x="545" y="640"/>
                </a:cubicBezTo>
                <a:lnTo>
                  <a:pt x="560" y="640"/>
                </a:lnTo>
                <a:cubicBezTo>
                  <a:pt x="521" y="665"/>
                  <a:pt x="474" y="680"/>
                  <a:pt x="424" y="680"/>
                </a:cubicBezTo>
                <a:cubicBezTo>
                  <a:pt x="335" y="680"/>
                  <a:pt x="256" y="634"/>
                  <a:pt x="210" y="565"/>
                </a:cubicBezTo>
                <a:lnTo>
                  <a:pt x="416" y="565"/>
                </a:lnTo>
                <a:cubicBezTo>
                  <a:pt x="445" y="565"/>
                  <a:pt x="467" y="542"/>
                  <a:pt x="467" y="514"/>
                </a:cubicBezTo>
                <a:cubicBezTo>
                  <a:pt x="467" y="486"/>
                  <a:pt x="445" y="464"/>
                  <a:pt x="416" y="464"/>
                </a:cubicBezTo>
                <a:lnTo>
                  <a:pt x="288" y="463"/>
                </a:lnTo>
                <a:cubicBezTo>
                  <a:pt x="292" y="456"/>
                  <a:pt x="295" y="447"/>
                  <a:pt x="295" y="438"/>
                </a:cubicBezTo>
                <a:cubicBezTo>
                  <a:pt x="295" y="429"/>
                  <a:pt x="292" y="421"/>
                  <a:pt x="288" y="413"/>
                </a:cubicBezTo>
                <a:lnTo>
                  <a:pt x="354" y="413"/>
                </a:lnTo>
                <a:cubicBezTo>
                  <a:pt x="382" y="413"/>
                  <a:pt x="405" y="390"/>
                  <a:pt x="405" y="363"/>
                </a:cubicBezTo>
                <a:cubicBezTo>
                  <a:pt x="405" y="334"/>
                  <a:pt x="382" y="312"/>
                  <a:pt x="354" y="312"/>
                </a:cubicBezTo>
                <a:lnTo>
                  <a:pt x="343" y="312"/>
                </a:lnTo>
                <a:cubicBezTo>
                  <a:pt x="347" y="304"/>
                  <a:pt x="350" y="296"/>
                  <a:pt x="350" y="287"/>
                </a:cubicBezTo>
                <a:cubicBezTo>
                  <a:pt x="350" y="259"/>
                  <a:pt x="327" y="236"/>
                  <a:pt x="299" y="236"/>
                </a:cubicBezTo>
                <a:lnTo>
                  <a:pt x="248" y="236"/>
                </a:lnTo>
                <a:cubicBezTo>
                  <a:pt x="295" y="193"/>
                  <a:pt x="356" y="166"/>
                  <a:pt x="424" y="166"/>
                </a:cubicBezTo>
                <a:cubicBezTo>
                  <a:pt x="526" y="166"/>
                  <a:pt x="613" y="226"/>
                  <a:pt x="655" y="312"/>
                </a:cubicBezTo>
                <a:close/>
                <a:moveTo>
                  <a:pt x="437" y="25"/>
                </a:moveTo>
                <a:lnTo>
                  <a:pt x="437" y="25"/>
                </a:lnTo>
                <a:cubicBezTo>
                  <a:pt x="511" y="29"/>
                  <a:pt x="580" y="51"/>
                  <a:pt x="639" y="89"/>
                </a:cubicBezTo>
                <a:lnTo>
                  <a:pt x="573" y="184"/>
                </a:lnTo>
                <a:cubicBezTo>
                  <a:pt x="533" y="159"/>
                  <a:pt x="487" y="143"/>
                  <a:pt x="437" y="141"/>
                </a:cubicBezTo>
                <a:lnTo>
                  <a:pt x="437" y="25"/>
                </a:lnTo>
                <a:close/>
                <a:moveTo>
                  <a:pt x="614" y="388"/>
                </a:moveTo>
                <a:lnTo>
                  <a:pt x="531" y="388"/>
                </a:lnTo>
                <a:cubicBezTo>
                  <a:pt x="517" y="388"/>
                  <a:pt x="506" y="377"/>
                  <a:pt x="506" y="363"/>
                </a:cubicBezTo>
                <a:cubicBezTo>
                  <a:pt x="506" y="349"/>
                  <a:pt x="517" y="338"/>
                  <a:pt x="531" y="338"/>
                </a:cubicBezTo>
                <a:lnTo>
                  <a:pt x="665" y="338"/>
                </a:lnTo>
                <a:cubicBezTo>
                  <a:pt x="666" y="338"/>
                  <a:pt x="666" y="338"/>
                  <a:pt x="666" y="339"/>
                </a:cubicBezTo>
                <a:cubicBezTo>
                  <a:pt x="666" y="340"/>
                  <a:pt x="667" y="340"/>
                  <a:pt x="667" y="340"/>
                </a:cubicBezTo>
                <a:cubicBezTo>
                  <a:pt x="675" y="367"/>
                  <a:pt x="680" y="394"/>
                  <a:pt x="680" y="423"/>
                </a:cubicBezTo>
                <a:cubicBezTo>
                  <a:pt x="680" y="437"/>
                  <a:pt x="679" y="450"/>
                  <a:pt x="677" y="463"/>
                </a:cubicBezTo>
                <a:lnTo>
                  <a:pt x="614" y="463"/>
                </a:lnTo>
                <a:cubicBezTo>
                  <a:pt x="599" y="463"/>
                  <a:pt x="588" y="452"/>
                  <a:pt x="588" y="438"/>
                </a:cubicBezTo>
                <a:cubicBezTo>
                  <a:pt x="588" y="424"/>
                  <a:pt x="599" y="413"/>
                  <a:pt x="614" y="413"/>
                </a:cubicBezTo>
                <a:cubicBezTo>
                  <a:pt x="621" y="413"/>
                  <a:pt x="626" y="408"/>
                  <a:pt x="626" y="400"/>
                </a:cubicBezTo>
                <a:cubicBezTo>
                  <a:pt x="626" y="393"/>
                  <a:pt x="621" y="388"/>
                  <a:pt x="614" y="388"/>
                </a:cubicBezTo>
                <a:close/>
                <a:moveTo>
                  <a:pt x="808" y="320"/>
                </a:moveTo>
                <a:lnTo>
                  <a:pt x="695" y="346"/>
                </a:lnTo>
                <a:cubicBezTo>
                  <a:pt x="678" y="287"/>
                  <a:pt x="642" y="235"/>
                  <a:pt x="594" y="199"/>
                </a:cubicBezTo>
                <a:lnTo>
                  <a:pt x="660" y="104"/>
                </a:lnTo>
                <a:cubicBezTo>
                  <a:pt x="731" y="156"/>
                  <a:pt x="785" y="232"/>
                  <a:pt x="808" y="320"/>
                </a:cubicBezTo>
                <a:close/>
                <a:moveTo>
                  <a:pt x="424" y="0"/>
                </a:moveTo>
                <a:lnTo>
                  <a:pt x="424" y="0"/>
                </a:lnTo>
                <a:cubicBezTo>
                  <a:pt x="190" y="0"/>
                  <a:pt x="0" y="190"/>
                  <a:pt x="0" y="423"/>
                </a:cubicBezTo>
                <a:cubicBezTo>
                  <a:pt x="0" y="657"/>
                  <a:pt x="190" y="847"/>
                  <a:pt x="424" y="847"/>
                </a:cubicBezTo>
                <a:cubicBezTo>
                  <a:pt x="657" y="847"/>
                  <a:pt x="847" y="657"/>
                  <a:pt x="847" y="423"/>
                </a:cubicBezTo>
                <a:cubicBezTo>
                  <a:pt x="847" y="190"/>
                  <a:pt x="657" y="0"/>
                  <a:pt x="42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ato Light" panose="020F0502020204030203" pitchFamily="34" charset="0"/>
              <a:ea typeface="+mn-ea"/>
              <a:cs typeface="+mn-cs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A6C2BBD-D52F-13C1-A7F2-2600DA0B19B5}"/>
              </a:ext>
            </a:extLst>
          </p:cNvPr>
          <p:cNvSpPr>
            <a:spLocks noGrp="1"/>
          </p:cNvSpPr>
          <p:nvPr/>
        </p:nvSpPr>
        <p:spPr>
          <a:xfrm>
            <a:off x="-31724" y="83527"/>
            <a:ext cx="12223723" cy="800100"/>
          </a:xfrm>
          <a:prstGeom prst="roundRect">
            <a:avLst>
              <a:gd name="adj" fmla="val 50000"/>
            </a:avLst>
          </a:prstGeom>
          <a:solidFill>
            <a:srgbClr val="002060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rPr>
              <a:t>	Brief Overview of the PoC</a:t>
            </a:r>
            <a:endParaRPr kumimoji="0" lang="en-KE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pic>
        <p:nvPicPr>
          <p:cNvPr id="2" name="Picture 1" descr="Chart, pie chart&#10;&#10;Description automatically generated">
            <a:extLst>
              <a:ext uri="{FF2B5EF4-FFF2-40B4-BE49-F238E27FC236}">
                <a16:creationId xmlns:a16="http://schemas.microsoft.com/office/drawing/2014/main" id="{0AB54E09-03BF-B99D-A88B-80B6183BF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24" y="92432"/>
            <a:ext cx="789772" cy="78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69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49E849-D552-3C4B-9594-DB6EFDFBA855}"/>
              </a:ext>
            </a:extLst>
          </p:cNvPr>
          <p:cNvSpPr txBox="1"/>
          <p:nvPr/>
        </p:nvSpPr>
        <p:spPr>
          <a:xfrm>
            <a:off x="4450380" y="306186"/>
            <a:ext cx="3291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oppins" pitchFamily="2" charset="77"/>
                <a:ea typeface="+mn-ea"/>
                <a:cs typeface="Poppins" pitchFamily="2" charset="77"/>
              </a:rPr>
              <a:t>Technical Overview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4E18E4C-1B2A-7A02-E77C-997F2C8C2887}"/>
              </a:ext>
            </a:extLst>
          </p:cNvPr>
          <p:cNvSpPr>
            <a:spLocks noGrp="1"/>
          </p:cNvSpPr>
          <p:nvPr/>
        </p:nvSpPr>
        <p:spPr>
          <a:xfrm>
            <a:off x="-31724" y="83527"/>
            <a:ext cx="12223723" cy="800100"/>
          </a:xfrm>
          <a:prstGeom prst="roundRect">
            <a:avLst>
              <a:gd name="adj" fmla="val 50000"/>
            </a:avLst>
          </a:prstGeom>
          <a:solidFill>
            <a:srgbClr val="002060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FFFFFF"/>
                </a:solidFill>
              </a:rPr>
              <a:t>	Technical Overview</a:t>
            </a:r>
            <a:endParaRPr kumimoji="0" lang="en-KE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pic>
        <p:nvPicPr>
          <p:cNvPr id="5" name="Picture 4" descr="Chart, pie chart&#10;&#10;Description automatically generated">
            <a:extLst>
              <a:ext uri="{FF2B5EF4-FFF2-40B4-BE49-F238E27FC236}">
                <a16:creationId xmlns:a16="http://schemas.microsoft.com/office/drawing/2014/main" id="{96B22EF7-CA2C-867E-A7B8-D6A2A2EB6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724" y="92432"/>
            <a:ext cx="789772" cy="7897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B4E518-5ABC-5C19-8050-08808A315169}"/>
              </a:ext>
            </a:extLst>
          </p:cNvPr>
          <p:cNvSpPr txBox="1"/>
          <p:nvPr/>
        </p:nvSpPr>
        <p:spPr>
          <a:xfrm>
            <a:off x="2659303" y="6389362"/>
            <a:ext cx="5082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002060"/>
                </a:solidFill>
              </a:rPr>
              <a:t>High-level Diagram of the </a:t>
            </a:r>
            <a:r>
              <a:rPr lang="en-US" b="1" i="1" dirty="0" err="1">
                <a:solidFill>
                  <a:srgbClr val="002060"/>
                </a:solidFill>
              </a:rPr>
              <a:t>Mojaloop</a:t>
            </a:r>
            <a:r>
              <a:rPr lang="en-US" b="1" i="1" dirty="0">
                <a:solidFill>
                  <a:srgbClr val="002060"/>
                </a:solidFill>
              </a:rPr>
              <a:t> Hub for POC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650E1E3-41E5-D9BA-FFD2-6D9581D3F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9737" y="1120953"/>
            <a:ext cx="8772525" cy="5248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423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49E849-D552-3C4B-9594-DB6EFDFBA855}"/>
              </a:ext>
            </a:extLst>
          </p:cNvPr>
          <p:cNvSpPr txBox="1"/>
          <p:nvPr/>
        </p:nvSpPr>
        <p:spPr>
          <a:xfrm>
            <a:off x="4450380" y="306186"/>
            <a:ext cx="3291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oppins" pitchFamily="2" charset="77"/>
                <a:ea typeface="+mn-ea"/>
                <a:cs typeface="Poppins" pitchFamily="2" charset="77"/>
              </a:rPr>
              <a:t>Technical Overview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4E18E4C-1B2A-7A02-E77C-997F2C8C2887}"/>
              </a:ext>
            </a:extLst>
          </p:cNvPr>
          <p:cNvSpPr>
            <a:spLocks noGrp="1"/>
          </p:cNvSpPr>
          <p:nvPr/>
        </p:nvSpPr>
        <p:spPr>
          <a:xfrm>
            <a:off x="-31724" y="83527"/>
            <a:ext cx="12223723" cy="800100"/>
          </a:xfrm>
          <a:prstGeom prst="roundRect">
            <a:avLst>
              <a:gd name="adj" fmla="val 50000"/>
            </a:avLst>
          </a:prstGeom>
          <a:solidFill>
            <a:srgbClr val="002060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lvl1pPr>
          </a:lstStyle>
          <a:p>
            <a:pPr rtl="0">
              <a:defRPr sz="2128" b="1" i="0" u="none" strike="noStrike" kern="1200" baseline="0">
                <a:solidFill>
                  <a:srgbClr val="000000">
                    <a:lumMod val="65000"/>
                    <a:lumOff val="35000"/>
                  </a:srgbClr>
                </a:solidFill>
                <a:latin typeface="+mn-lt"/>
                <a:ea typeface="+mn-ea"/>
                <a:cs typeface="+mn-cs"/>
              </a:defRPr>
            </a:pPr>
            <a:r>
              <a:rPr lang="en-US" sz="2400" dirty="0"/>
              <a:t>          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Project Phases &amp; Completed Deliverables</a:t>
            </a:r>
          </a:p>
        </p:txBody>
      </p:sp>
      <p:pic>
        <p:nvPicPr>
          <p:cNvPr id="5" name="Picture 4" descr="Chart, pie chart&#10;&#10;Description automatically generated">
            <a:extLst>
              <a:ext uri="{FF2B5EF4-FFF2-40B4-BE49-F238E27FC236}">
                <a16:creationId xmlns:a16="http://schemas.microsoft.com/office/drawing/2014/main" id="{96B22EF7-CA2C-867E-A7B8-D6A2A2EB65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1724" y="92432"/>
            <a:ext cx="789772" cy="789772"/>
          </a:xfrm>
          <a:prstGeom prst="rect">
            <a:avLst/>
          </a:prstGeom>
        </p:spPr>
      </p:pic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324915FB-5EE6-A243-49C3-A87B5B6196F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0695796"/>
              </p:ext>
            </p:extLst>
          </p:nvPr>
        </p:nvGraphicFramePr>
        <p:xfrm>
          <a:off x="551771" y="961812"/>
          <a:ext cx="9042337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52DA6228-67DC-BB66-3C56-3752B9558CF0}"/>
              </a:ext>
            </a:extLst>
          </p:cNvPr>
          <p:cNvSpPr txBox="1"/>
          <p:nvPr/>
        </p:nvSpPr>
        <p:spPr>
          <a:xfrm>
            <a:off x="6854459" y="6035502"/>
            <a:ext cx="47857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200" b="1" dirty="0">
                <a:solidFill>
                  <a:srgbClr val="7030A0"/>
                </a:solidFill>
              </a:rPr>
              <a:t>Phase 3 (Jan 2024 – Feb 2024): Monitoring Period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72E983-2C00-E531-0EFC-3C115094201C}"/>
              </a:ext>
            </a:extLst>
          </p:cNvPr>
          <p:cNvSpPr txBox="1"/>
          <p:nvPr/>
        </p:nvSpPr>
        <p:spPr>
          <a:xfrm>
            <a:off x="6176759" y="2332940"/>
            <a:ext cx="371151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Training Local Hub Ops Team &amp; </a:t>
            </a:r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Google Sans"/>
              </a:rPr>
              <a:t>DFSPs</a:t>
            </a:r>
          </a:p>
          <a:p>
            <a:r>
              <a:rPr lang="en-US" sz="1000" dirty="0">
                <a:solidFill>
                  <a:srgbClr val="1F1F1F"/>
                </a:solidFill>
                <a:latin typeface="Google Sans"/>
              </a:rPr>
              <a:t>(</a:t>
            </a:r>
            <a:r>
              <a:rPr lang="en-US" sz="1000" b="0" i="0" dirty="0">
                <a:solidFill>
                  <a:srgbClr val="1F1F1F"/>
                </a:solidFill>
                <a:effectLst/>
                <a:latin typeface="Google Sans"/>
              </a:rPr>
              <a:t>Payment Manager Portal, DFSP Portal, Settlement Process, Risk Management, Dispute Management)</a:t>
            </a:r>
            <a:r>
              <a:rPr lang="en-US" sz="1200" b="0" i="0" dirty="0">
                <a:solidFill>
                  <a:srgbClr val="1F1F1F"/>
                </a:solidFill>
                <a:effectLst/>
                <a:latin typeface="Google Sans"/>
              </a:rPr>
              <a:t> 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64DAD97-79C2-36B6-7F2C-98C5DFD13D07}"/>
              </a:ext>
            </a:extLst>
          </p:cNvPr>
          <p:cNvCxnSpPr>
            <a:cxnSpLocks/>
          </p:cNvCxnSpPr>
          <p:nvPr/>
        </p:nvCxnSpPr>
        <p:spPr>
          <a:xfrm flipH="1">
            <a:off x="9235259" y="5774599"/>
            <a:ext cx="675168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72EBE57-03D0-462A-8ADF-6E047E78EF11}"/>
              </a:ext>
            </a:extLst>
          </p:cNvPr>
          <p:cNvCxnSpPr>
            <a:cxnSpLocks/>
          </p:cNvCxnSpPr>
          <p:nvPr/>
        </p:nvCxnSpPr>
        <p:spPr>
          <a:xfrm flipH="1">
            <a:off x="9213109" y="3524039"/>
            <a:ext cx="675168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4B65210-687E-A1AD-C500-1E1B01B7E5E0}"/>
              </a:ext>
            </a:extLst>
          </p:cNvPr>
          <p:cNvCxnSpPr>
            <a:cxnSpLocks/>
          </p:cNvCxnSpPr>
          <p:nvPr/>
        </p:nvCxnSpPr>
        <p:spPr>
          <a:xfrm flipH="1">
            <a:off x="9204250" y="2421798"/>
            <a:ext cx="675168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3278D52-34F1-DC32-ED74-2B7FB177A95A}"/>
              </a:ext>
            </a:extLst>
          </p:cNvPr>
          <p:cNvCxnSpPr>
            <a:cxnSpLocks/>
          </p:cNvCxnSpPr>
          <p:nvPr/>
        </p:nvCxnSpPr>
        <p:spPr>
          <a:xfrm flipH="1">
            <a:off x="9223742" y="4808630"/>
            <a:ext cx="675168" cy="0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triangl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6431290B-B7F3-433E-EB25-D22C1BAFD15F}"/>
              </a:ext>
            </a:extLst>
          </p:cNvPr>
          <p:cNvSpPr txBox="1"/>
          <p:nvPr/>
        </p:nvSpPr>
        <p:spPr>
          <a:xfrm>
            <a:off x="7432159" y="3440314"/>
            <a:ext cx="19457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0" i="0" dirty="0">
                <a:solidFill>
                  <a:schemeClr val="accent1">
                    <a:lumMod val="50000"/>
                  </a:schemeClr>
                </a:solidFill>
                <a:effectLst/>
                <a:latin typeface="Google Sans"/>
              </a:rPr>
              <a:t>Customization and reconfiguration of Directory 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490E40-9737-E634-33BB-40691E10F16D}"/>
              </a:ext>
            </a:extLst>
          </p:cNvPr>
          <p:cNvSpPr txBox="1"/>
          <p:nvPr/>
        </p:nvSpPr>
        <p:spPr>
          <a:xfrm>
            <a:off x="7464056" y="4647746"/>
            <a:ext cx="19457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1">
                    <a:lumMod val="50000"/>
                  </a:schemeClr>
                </a:solidFill>
              </a:rPr>
              <a:t>Subsequent Onboarding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C8BD525-586A-588B-746A-2586816E13EF}"/>
              </a:ext>
            </a:extLst>
          </p:cNvPr>
          <p:cNvSpPr txBox="1"/>
          <p:nvPr/>
        </p:nvSpPr>
        <p:spPr>
          <a:xfrm>
            <a:off x="10239153" y="2179051"/>
            <a:ext cx="16491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</a:rPr>
              <a:t>Dependency on Local Hub Ops team &amp; DFSPs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49D2CF1-09E6-53E1-2673-0B3F509333B4}"/>
              </a:ext>
            </a:extLst>
          </p:cNvPr>
          <p:cNvSpPr txBox="1"/>
          <p:nvPr/>
        </p:nvSpPr>
        <p:spPr>
          <a:xfrm>
            <a:off x="10239153" y="3383819"/>
            <a:ext cx="16491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</a:rPr>
              <a:t>Dependency on DFSPs</a:t>
            </a:r>
          </a:p>
        </p:txBody>
      </p:sp>
      <p:sp>
        <p:nvSpPr>
          <p:cNvPr id="1024" name="TextBox 1023">
            <a:extLst>
              <a:ext uri="{FF2B5EF4-FFF2-40B4-BE49-F238E27FC236}">
                <a16:creationId xmlns:a16="http://schemas.microsoft.com/office/drawing/2014/main" id="{60EABFBC-7DF4-C1FC-46F6-273339376750}"/>
              </a:ext>
            </a:extLst>
          </p:cNvPr>
          <p:cNvSpPr txBox="1"/>
          <p:nvPr/>
        </p:nvSpPr>
        <p:spPr>
          <a:xfrm>
            <a:off x="10281121" y="4555412"/>
            <a:ext cx="16491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</a:rPr>
              <a:t>Dependency on DFSPs</a:t>
            </a:r>
          </a:p>
        </p:txBody>
      </p:sp>
      <p:sp>
        <p:nvSpPr>
          <p:cNvPr id="1025" name="TextBox 1024">
            <a:extLst>
              <a:ext uri="{FF2B5EF4-FFF2-40B4-BE49-F238E27FC236}">
                <a16:creationId xmlns:a16="http://schemas.microsoft.com/office/drawing/2014/main" id="{BFEE825D-9422-A92B-9403-3FDB7875D9CE}"/>
              </a:ext>
            </a:extLst>
          </p:cNvPr>
          <p:cNvSpPr txBox="1"/>
          <p:nvPr/>
        </p:nvSpPr>
        <p:spPr>
          <a:xfrm>
            <a:off x="10281121" y="5529347"/>
            <a:ext cx="16491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>
                    <a:lumMod val="50000"/>
                  </a:schemeClr>
                </a:solidFill>
              </a:rPr>
              <a:t>Dependency on DFSPs</a:t>
            </a:r>
          </a:p>
        </p:txBody>
      </p:sp>
      <p:sp>
        <p:nvSpPr>
          <p:cNvPr id="1030" name="TextBox 1029">
            <a:extLst>
              <a:ext uri="{FF2B5EF4-FFF2-40B4-BE49-F238E27FC236}">
                <a16:creationId xmlns:a16="http://schemas.microsoft.com/office/drawing/2014/main" id="{69726B0D-B486-8E8D-62D6-CC6B1DD2B6D3}"/>
              </a:ext>
            </a:extLst>
          </p:cNvPr>
          <p:cNvSpPr txBox="1"/>
          <p:nvPr/>
        </p:nvSpPr>
        <p:spPr>
          <a:xfrm>
            <a:off x="4146698" y="1954313"/>
            <a:ext cx="2030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accent2">
                    <a:lumMod val="50000"/>
                  </a:schemeClr>
                </a:solidFill>
              </a:rPr>
              <a:t>Training Local SI</a:t>
            </a:r>
          </a:p>
        </p:txBody>
      </p:sp>
    </p:spTree>
    <p:extLst>
      <p:ext uri="{BB962C8B-B14F-4D97-AF65-F5344CB8AC3E}">
        <p14:creationId xmlns:p14="http://schemas.microsoft.com/office/powerpoint/2010/main" val="2502631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349E849-D552-3C4B-9594-DB6EFDFBA855}"/>
              </a:ext>
            </a:extLst>
          </p:cNvPr>
          <p:cNvSpPr txBox="1"/>
          <p:nvPr/>
        </p:nvSpPr>
        <p:spPr>
          <a:xfrm>
            <a:off x="4450380" y="306186"/>
            <a:ext cx="32912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Poppins" pitchFamily="2" charset="77"/>
                <a:ea typeface="+mn-ea"/>
                <a:cs typeface="Poppins" pitchFamily="2" charset="77"/>
              </a:rPr>
              <a:t>Technical Overview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4E18E4C-1B2A-7A02-E77C-997F2C8C2887}"/>
              </a:ext>
            </a:extLst>
          </p:cNvPr>
          <p:cNvSpPr>
            <a:spLocks noGrp="1"/>
          </p:cNvSpPr>
          <p:nvPr/>
        </p:nvSpPr>
        <p:spPr>
          <a:xfrm>
            <a:off x="-31724" y="83527"/>
            <a:ext cx="12223723" cy="800100"/>
          </a:xfrm>
          <a:prstGeom prst="roundRect">
            <a:avLst>
              <a:gd name="adj" fmla="val 50000"/>
            </a:avLst>
          </a:prstGeom>
          <a:solidFill>
            <a:srgbClr val="002060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solidFill>
                  <a:srgbClr val="FFFFFF"/>
                </a:solidFill>
              </a:rPr>
              <a:t>	Next Steps</a:t>
            </a:r>
            <a:endParaRPr kumimoji="0" lang="en-KE" sz="24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pic>
        <p:nvPicPr>
          <p:cNvPr id="5" name="Picture 4" descr="Chart, pie chart&#10;&#10;Description automatically generated">
            <a:extLst>
              <a:ext uri="{FF2B5EF4-FFF2-40B4-BE49-F238E27FC236}">
                <a16:creationId xmlns:a16="http://schemas.microsoft.com/office/drawing/2014/main" id="{96B22EF7-CA2C-867E-A7B8-D6A2A2EB65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1724" y="92432"/>
            <a:ext cx="789772" cy="7897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07073C6-966E-2DF2-0C53-4EBDFE76C2E5}"/>
              </a:ext>
            </a:extLst>
          </p:cNvPr>
          <p:cNvSpPr txBox="1"/>
          <p:nvPr/>
        </p:nvSpPr>
        <p:spPr>
          <a:xfrm>
            <a:off x="758048" y="901778"/>
            <a:ext cx="814985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i="1" dirty="0"/>
          </a:p>
          <a:p>
            <a:endParaRPr lang="en-US" sz="2000" i="1" dirty="0">
              <a:solidFill>
                <a:srgbClr val="002060"/>
              </a:solidFill>
            </a:endParaRPr>
          </a:p>
          <a:p>
            <a:endParaRPr lang="en-US" sz="2000" i="1" dirty="0"/>
          </a:p>
          <a:p>
            <a:pPr marL="342900" indent="-342900">
              <a:buAutoNum type="arabicParenR"/>
            </a:pPr>
            <a:r>
              <a:rPr lang="en-US" sz="2000" i="1" dirty="0"/>
              <a:t>Onboarding MMOs and MFIs - </a:t>
            </a:r>
            <a:r>
              <a:rPr lang="en-US" sz="2000" i="1" dirty="0">
                <a:solidFill>
                  <a:schemeClr val="accent4"/>
                </a:solidFill>
              </a:rPr>
              <a:t> </a:t>
            </a:r>
            <a:r>
              <a:rPr lang="en-US" sz="2000" b="1" i="1" dirty="0">
                <a:solidFill>
                  <a:schemeClr val="accent4"/>
                </a:solidFill>
              </a:rPr>
              <a:t>Fit for the Use Case of POC</a:t>
            </a:r>
          </a:p>
          <a:p>
            <a:pPr marL="342900" indent="-342900">
              <a:buAutoNum type="arabicParenR"/>
            </a:pPr>
            <a:r>
              <a:rPr lang="en-US" sz="2000" i="1" dirty="0"/>
              <a:t>Securing approval from Central Bank /PM’s office for DFSPs’ Participation</a:t>
            </a:r>
          </a:p>
          <a:p>
            <a:r>
              <a:rPr lang="en-US" sz="2000" i="1" dirty="0"/>
              <a:t> </a:t>
            </a:r>
          </a:p>
          <a:p>
            <a:endParaRPr lang="en-US" sz="2000" i="1" dirty="0"/>
          </a:p>
          <a:p>
            <a:pPr marL="342900" indent="-342900">
              <a:buAutoNum type="arabicParenR"/>
            </a:pPr>
            <a:endParaRPr lang="en-US" sz="2000" i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9EBCE24-6663-945C-A703-65F3F7E794A7}"/>
              </a:ext>
            </a:extLst>
          </p:cNvPr>
          <p:cNvSpPr txBox="1"/>
          <p:nvPr/>
        </p:nvSpPr>
        <p:spPr>
          <a:xfrm>
            <a:off x="6592749" y="2179051"/>
            <a:ext cx="1764442" cy="515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23" name="Diagram 22">
            <a:extLst>
              <a:ext uri="{FF2B5EF4-FFF2-40B4-BE49-F238E27FC236}">
                <a16:creationId xmlns:a16="http://schemas.microsoft.com/office/drawing/2014/main" id="{CE7F2CF0-FEEB-94A3-0A33-5883159A34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0739799"/>
              </p:ext>
            </p:extLst>
          </p:nvPr>
        </p:nvGraphicFramePr>
        <p:xfrm>
          <a:off x="2309609" y="2469478"/>
          <a:ext cx="7121469" cy="30046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24" name="Group 23">
            <a:extLst>
              <a:ext uri="{FF2B5EF4-FFF2-40B4-BE49-F238E27FC236}">
                <a16:creationId xmlns:a16="http://schemas.microsoft.com/office/drawing/2014/main" id="{7AFE4856-980E-F85D-C491-3BADD3D44D0B}"/>
              </a:ext>
            </a:extLst>
          </p:cNvPr>
          <p:cNvGrpSpPr/>
          <p:nvPr/>
        </p:nvGrpSpPr>
        <p:grpSpPr>
          <a:xfrm>
            <a:off x="8062767" y="4907404"/>
            <a:ext cx="1368309" cy="1201873"/>
            <a:chOff x="1330458" y="901403"/>
            <a:chExt cx="1368309" cy="1201873"/>
          </a:xfrm>
        </p:grpSpPr>
        <p:sp>
          <p:nvSpPr>
            <p:cNvPr id="1026" name="Rectangle: Rounded Corners 1025">
              <a:extLst>
                <a:ext uri="{FF2B5EF4-FFF2-40B4-BE49-F238E27FC236}">
                  <a16:creationId xmlns:a16="http://schemas.microsoft.com/office/drawing/2014/main" id="{477ED303-BE9A-642F-FC06-E6AE8A5CB28D}"/>
                </a:ext>
              </a:extLst>
            </p:cNvPr>
            <p:cNvSpPr/>
            <p:nvPr/>
          </p:nvSpPr>
          <p:spPr>
            <a:xfrm>
              <a:off x="1330458" y="901403"/>
              <a:ext cx="1368309" cy="1201873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27" name="Rectangle: Rounded Corners 4">
              <a:extLst>
                <a:ext uri="{FF2B5EF4-FFF2-40B4-BE49-F238E27FC236}">
                  <a16:creationId xmlns:a16="http://schemas.microsoft.com/office/drawing/2014/main" id="{CE5EEC81-EF2A-68CC-1532-69DAF9CC974C}"/>
                </a:ext>
              </a:extLst>
            </p:cNvPr>
            <p:cNvSpPr txBox="1"/>
            <p:nvPr/>
          </p:nvSpPr>
          <p:spPr>
            <a:xfrm>
              <a:off x="1330458" y="960073"/>
              <a:ext cx="1250967" cy="108453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/>
                <a:t>Training </a:t>
              </a:r>
            </a:p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/>
                <a:t>Local Hub Ops Team &amp; DFSPs </a:t>
              </a:r>
            </a:p>
          </p:txBody>
        </p:sp>
      </p:grpSp>
      <p:grpSp>
        <p:nvGrpSpPr>
          <p:cNvPr id="1028" name="Group 1027">
            <a:extLst>
              <a:ext uri="{FF2B5EF4-FFF2-40B4-BE49-F238E27FC236}">
                <a16:creationId xmlns:a16="http://schemas.microsoft.com/office/drawing/2014/main" id="{35CEA0DA-4011-F885-1F92-789A92B42DAA}"/>
              </a:ext>
            </a:extLst>
          </p:cNvPr>
          <p:cNvGrpSpPr/>
          <p:nvPr/>
        </p:nvGrpSpPr>
        <p:grpSpPr>
          <a:xfrm>
            <a:off x="6610525" y="4873224"/>
            <a:ext cx="1368309" cy="1201873"/>
            <a:chOff x="2876579" y="901404"/>
            <a:chExt cx="1368309" cy="1201873"/>
          </a:xfrm>
        </p:grpSpPr>
        <p:sp>
          <p:nvSpPr>
            <p:cNvPr id="1029" name="Rectangle: Rounded Corners 1028">
              <a:extLst>
                <a:ext uri="{FF2B5EF4-FFF2-40B4-BE49-F238E27FC236}">
                  <a16:creationId xmlns:a16="http://schemas.microsoft.com/office/drawing/2014/main" id="{904154F7-ADF9-5B61-55B4-5DD9589C0ADC}"/>
                </a:ext>
              </a:extLst>
            </p:cNvPr>
            <p:cNvSpPr/>
            <p:nvPr/>
          </p:nvSpPr>
          <p:spPr>
            <a:xfrm>
              <a:off x="2876579" y="901404"/>
              <a:ext cx="1368309" cy="1201873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4">
                <a:hueOff val="0"/>
                <a:satOff val="0"/>
                <a:lumOff val="0"/>
                <a:alphaOff val="0"/>
              </a:schemeClr>
            </a:fillRef>
            <a:effectRef idx="0">
              <a:schemeClr val="accent4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30" name="Rectangle: Rounded Corners 4">
              <a:extLst>
                <a:ext uri="{FF2B5EF4-FFF2-40B4-BE49-F238E27FC236}">
                  <a16:creationId xmlns:a16="http://schemas.microsoft.com/office/drawing/2014/main" id="{4565AAE1-0F64-5DCD-1840-E544554EE905}"/>
                </a:ext>
              </a:extLst>
            </p:cNvPr>
            <p:cNvSpPr txBox="1"/>
            <p:nvPr/>
          </p:nvSpPr>
          <p:spPr>
            <a:xfrm>
              <a:off x="2935250" y="960075"/>
              <a:ext cx="1250967" cy="108453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200" b="0" i="0" dirty="0">
                  <a:solidFill>
                    <a:schemeClr val="bg1"/>
                  </a:solidFill>
                  <a:effectLst/>
                  <a:latin typeface="Google Sans"/>
                </a:rPr>
                <a:t>Development of Operational Processes, Procedures &amp; Manuals</a:t>
              </a:r>
              <a:endParaRPr lang="en-US" sz="1200" kern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6CA46E60-E5DE-8BB8-9E84-D21AF9A6649B}"/>
              </a:ext>
            </a:extLst>
          </p:cNvPr>
          <p:cNvGrpSpPr/>
          <p:nvPr/>
        </p:nvGrpSpPr>
        <p:grpSpPr>
          <a:xfrm>
            <a:off x="5186188" y="4889156"/>
            <a:ext cx="1368309" cy="1201873"/>
            <a:chOff x="4313304" y="901404"/>
            <a:chExt cx="1368309" cy="1201873"/>
          </a:xfrm>
        </p:grpSpPr>
        <p:sp>
          <p:nvSpPr>
            <p:cNvPr id="1032" name="Rectangle: Rounded Corners 1031">
              <a:extLst>
                <a:ext uri="{FF2B5EF4-FFF2-40B4-BE49-F238E27FC236}">
                  <a16:creationId xmlns:a16="http://schemas.microsoft.com/office/drawing/2014/main" id="{8E2230EB-AF6E-2F5F-3ED3-B9B1A2643992}"/>
                </a:ext>
              </a:extLst>
            </p:cNvPr>
            <p:cNvSpPr/>
            <p:nvPr/>
          </p:nvSpPr>
          <p:spPr>
            <a:xfrm>
              <a:off x="4313304" y="901404"/>
              <a:ext cx="1368309" cy="1201873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033" name="Rectangle: Rounded Corners 4">
              <a:extLst>
                <a:ext uri="{FF2B5EF4-FFF2-40B4-BE49-F238E27FC236}">
                  <a16:creationId xmlns:a16="http://schemas.microsoft.com/office/drawing/2014/main" id="{EF1EED02-DC78-B6F6-F1BE-C53CF8F3BE62}"/>
                </a:ext>
              </a:extLst>
            </p:cNvPr>
            <p:cNvSpPr txBox="1"/>
            <p:nvPr/>
          </p:nvSpPr>
          <p:spPr>
            <a:xfrm>
              <a:off x="4371975" y="960075"/>
              <a:ext cx="1250967" cy="108453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7150" tIns="57150" rIns="57150" bIns="57150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200" b="0" i="0" dirty="0">
                  <a:solidFill>
                    <a:schemeClr val="bg1"/>
                  </a:solidFill>
                  <a:effectLst/>
                  <a:latin typeface="Google Sans"/>
                </a:rPr>
                <a:t>Migration of Hub Operation to the Designated Local Team</a:t>
              </a:r>
              <a:endParaRPr lang="en-US" sz="1200" kern="12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901864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1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ACC41"/>
      </a:accent1>
      <a:accent2>
        <a:srgbClr val="F89C5B"/>
      </a:accent2>
      <a:accent3>
        <a:srgbClr val="65BF73"/>
      </a:accent3>
      <a:accent4>
        <a:srgbClr val="0B3856"/>
      </a:accent4>
      <a:accent5>
        <a:srgbClr val="4DC1C1"/>
      </a:accent5>
      <a:accent6>
        <a:srgbClr val="65BE73"/>
      </a:accent6>
      <a:hlink>
        <a:srgbClr val="4EC2C2"/>
      </a:hlink>
      <a:folHlink>
        <a:srgbClr val="F79C5B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ACC41"/>
      </a:accent1>
      <a:accent2>
        <a:srgbClr val="F89C5B"/>
      </a:accent2>
      <a:accent3>
        <a:srgbClr val="65BF73"/>
      </a:accent3>
      <a:accent4>
        <a:srgbClr val="0B3856"/>
      </a:accent4>
      <a:accent5>
        <a:srgbClr val="4DC1C1"/>
      </a:accent5>
      <a:accent6>
        <a:srgbClr val="65BE73"/>
      </a:accent6>
      <a:hlink>
        <a:srgbClr val="4EC2C2"/>
      </a:hlink>
      <a:folHlink>
        <a:srgbClr val="F79C5B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Custom 1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ACC41"/>
      </a:accent1>
      <a:accent2>
        <a:srgbClr val="F89C5B"/>
      </a:accent2>
      <a:accent3>
        <a:srgbClr val="65BF73"/>
      </a:accent3>
      <a:accent4>
        <a:srgbClr val="0B3856"/>
      </a:accent4>
      <a:accent5>
        <a:srgbClr val="4DC1C1"/>
      </a:accent5>
      <a:accent6>
        <a:srgbClr val="65BE73"/>
      </a:accent6>
      <a:hlink>
        <a:srgbClr val="4EC2C2"/>
      </a:hlink>
      <a:folHlink>
        <a:srgbClr val="F79C5B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8b42e4e-d8dc-49e2-bd16-08cb8e2d8f41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677F029AFD8194791443E679E083E14" ma:contentTypeVersion="14" ma:contentTypeDescription="Create a new document." ma:contentTypeScope="" ma:versionID="2e96e5a0c6a67565a423f5835ceec1f1">
  <xsd:schema xmlns:xsd="http://www.w3.org/2001/XMLSchema" xmlns:xs="http://www.w3.org/2001/XMLSchema" xmlns:p="http://schemas.microsoft.com/office/2006/metadata/properties" xmlns:ns3="f8b42e4e-d8dc-49e2-bd16-08cb8e2d8f41" xmlns:ns4="14b32e85-04f8-430b-83e1-8ed06b988728" targetNamespace="http://schemas.microsoft.com/office/2006/metadata/properties" ma:root="true" ma:fieldsID="4acf947e5b0ef5da2b03f94e8d4b6e55" ns3:_="" ns4:_="">
    <xsd:import namespace="f8b42e4e-d8dc-49e2-bd16-08cb8e2d8f41"/>
    <xsd:import namespace="14b32e85-04f8-430b-83e1-8ed06b98872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3:MediaLengthInSecond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b42e4e-d8dc-49e2-bd16-08cb8e2d8f4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9" nillable="true" ma:displayName="_activity" ma:hidden="true" ma:internalName="_activity">
      <xsd:simpleType>
        <xsd:restriction base="dms:Note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b32e85-04f8-430b-83e1-8ed06b98872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22CE94D-F834-41A1-AA19-46110677A649}">
  <ds:schemaRefs>
    <ds:schemaRef ds:uri="http://schemas.openxmlformats.org/package/2006/metadata/core-properties"/>
    <ds:schemaRef ds:uri="http://schemas.microsoft.com/office/2006/metadata/properties"/>
    <ds:schemaRef ds:uri="http://purl.org/dc/elements/1.1/"/>
    <ds:schemaRef ds:uri="http://www.w3.org/XML/1998/namespace"/>
    <ds:schemaRef ds:uri="http://purl.org/dc/terms/"/>
    <ds:schemaRef ds:uri="http://schemas.microsoft.com/office/infopath/2007/PartnerControls"/>
    <ds:schemaRef ds:uri="http://schemas.microsoft.com/office/2006/documentManagement/types"/>
    <ds:schemaRef ds:uri="14b32e85-04f8-430b-83e1-8ed06b988728"/>
    <ds:schemaRef ds:uri="f8b42e4e-d8dc-49e2-bd16-08cb8e2d8f41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F1DCB6FF-402F-488B-9DD4-F2D99921450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8b42e4e-d8dc-49e2-bd16-08cb8e2d8f41"/>
    <ds:schemaRef ds:uri="14b32e85-04f8-430b-83e1-8ed06b98872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63AF0A0-3B53-46E1-BF34-0096EEE26EB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23001</TotalTime>
  <Words>612</Words>
  <Application>Microsoft Office PowerPoint</Application>
  <PresentationFormat>Widescreen</PresentationFormat>
  <Paragraphs>125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11</vt:i4>
      </vt:variant>
    </vt:vector>
  </HeadingPairs>
  <TitlesOfParts>
    <vt:vector size="24" baseType="lpstr">
      <vt:lpstr>Arial</vt:lpstr>
      <vt:lpstr>Calibri</vt:lpstr>
      <vt:lpstr>Calibri Light</vt:lpstr>
      <vt:lpstr>Courier New</vt:lpstr>
      <vt:lpstr>Google Sans</vt:lpstr>
      <vt:lpstr>Lato Light</vt:lpstr>
      <vt:lpstr>Noto Sans</vt:lpstr>
      <vt:lpstr>Open Sans</vt:lpstr>
      <vt:lpstr>Poppins</vt:lpstr>
      <vt:lpstr>Wingdings</vt:lpstr>
      <vt:lpstr>1_Office Theme</vt:lpstr>
      <vt:lpstr>Office Theme</vt:lpstr>
      <vt:lpstr>2_Office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Jamelino Akogbeto</dc:creator>
  <cp:lastModifiedBy>John Muthiora</cp:lastModifiedBy>
  <cp:revision>42</cp:revision>
  <dcterms:created xsi:type="dcterms:W3CDTF">2023-09-16T14:08:48Z</dcterms:created>
  <dcterms:modified xsi:type="dcterms:W3CDTF">2023-10-31T09:46:55Z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0x010100B677F029AFD8194791443E679E083E14</vt:lpwstr>
  </property>
</Properties>
</file>

<file path=docProps/thumbnail.jpeg>
</file>